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Nunito"/>
      <p:regular r:id="rId15"/>
      <p:bold r:id="rId16"/>
      <p:italic r:id="rId17"/>
      <p:boldItalic r:id="rId18"/>
    </p:embeddedFont>
    <p:embeddedFont>
      <p:font typeface="Maven Pro"/>
      <p:regular r:id="rId19"/>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1" roundtripDataSignature="AMtx7mhb0EgKlqy/NonEADmD4AtGf2B+H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MavenPro-bold.fntdata"/><Relationship Id="rId11" Type="http://schemas.openxmlformats.org/officeDocument/2006/relationships/slide" Target="slides/slide7.xml"/><Relationship Id="rId10" Type="http://schemas.openxmlformats.org/officeDocument/2006/relationships/slide" Target="slides/slide6.xml"/><Relationship Id="rId21" Type="http://customschemas.google.com/relationships/presentationmetadata" Target="meta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Nunito-regular.fntdata"/><Relationship Id="rId14" Type="http://schemas.openxmlformats.org/officeDocument/2006/relationships/slide" Target="slides/slide10.xml"/><Relationship Id="rId17" Type="http://schemas.openxmlformats.org/officeDocument/2006/relationships/font" Target="fonts/Nunito-italic.fntdata"/><Relationship Id="rId16" Type="http://schemas.openxmlformats.org/officeDocument/2006/relationships/font" Target="fonts/Nunito-bold.fntdata"/><Relationship Id="rId5" Type="http://schemas.openxmlformats.org/officeDocument/2006/relationships/slide" Target="slides/slide1.xml"/><Relationship Id="rId19" Type="http://schemas.openxmlformats.org/officeDocument/2006/relationships/font" Target="fonts/MavenPro-regular.fntdata"/><Relationship Id="rId6" Type="http://schemas.openxmlformats.org/officeDocument/2006/relationships/slide" Target="slides/slide2.xml"/><Relationship Id="rId18" Type="http://schemas.openxmlformats.org/officeDocument/2006/relationships/font" Target="fonts/Nunito-bold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g27f05c72ede_0_1236"/>
          <p:cNvGrpSpPr/>
          <p:nvPr/>
        </p:nvGrpSpPr>
        <p:grpSpPr>
          <a:xfrm>
            <a:off x="9790426" y="4546120"/>
            <a:ext cx="2255173" cy="2310006"/>
            <a:chOff x="7343003" y="3409675"/>
            <a:chExt cx="1691422" cy="1732548"/>
          </a:xfrm>
        </p:grpSpPr>
        <p:grpSp>
          <p:nvGrpSpPr>
            <p:cNvPr id="11" name="Google Shape;11;g27f05c72ede_0_1236"/>
            <p:cNvGrpSpPr/>
            <p:nvPr/>
          </p:nvGrpSpPr>
          <p:grpSpPr>
            <a:xfrm>
              <a:off x="7343003" y="4453711"/>
              <a:ext cx="316800" cy="688513"/>
              <a:chOff x="7343003" y="4453711"/>
              <a:chExt cx="316800" cy="688513"/>
            </a:xfrm>
          </p:grpSpPr>
          <p:sp>
            <p:nvSpPr>
              <p:cNvPr id="12" name="Google Shape;12;g27f05c72ede_0_1236"/>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3" name="Google Shape;13;g27f05c72ede_0_1236"/>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4" name="Google Shape;14;g27f05c72ede_0_1236"/>
            <p:cNvGrpSpPr/>
            <p:nvPr/>
          </p:nvGrpSpPr>
          <p:grpSpPr>
            <a:xfrm>
              <a:off x="7801210" y="4105700"/>
              <a:ext cx="316800" cy="1036523"/>
              <a:chOff x="7801210" y="4105700"/>
              <a:chExt cx="316800" cy="1036523"/>
            </a:xfrm>
          </p:grpSpPr>
          <p:sp>
            <p:nvSpPr>
              <p:cNvPr id="15" name="Google Shape;15;g27f05c72ede_0_1236"/>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 name="Google Shape;16;g27f05c72ede_0_1236"/>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 name="Google Shape;17;g27f05c72ede_0_1236"/>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8" name="Google Shape;18;g27f05c72ede_0_1236"/>
            <p:cNvGrpSpPr/>
            <p:nvPr/>
          </p:nvGrpSpPr>
          <p:grpSpPr>
            <a:xfrm>
              <a:off x="8259418" y="3757688"/>
              <a:ext cx="316800" cy="1384535"/>
              <a:chOff x="8259418" y="3757688"/>
              <a:chExt cx="316800" cy="1384535"/>
            </a:xfrm>
          </p:grpSpPr>
          <p:sp>
            <p:nvSpPr>
              <p:cNvPr id="19" name="Google Shape;19;g27f05c72ede_0_1236"/>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 name="Google Shape;20;g27f05c72ede_0_1236"/>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 name="Google Shape;21;g27f05c72ede_0_1236"/>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2" name="Google Shape;22;g27f05c72ede_0_1236"/>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3" name="Google Shape;23;g27f05c72ede_0_1236"/>
            <p:cNvGrpSpPr/>
            <p:nvPr/>
          </p:nvGrpSpPr>
          <p:grpSpPr>
            <a:xfrm>
              <a:off x="8717625" y="3409675"/>
              <a:ext cx="316800" cy="1732548"/>
              <a:chOff x="8717625" y="3409675"/>
              <a:chExt cx="316800" cy="1732548"/>
            </a:xfrm>
          </p:grpSpPr>
          <p:sp>
            <p:nvSpPr>
              <p:cNvPr id="24" name="Google Shape;24;g27f05c72ede_0_1236"/>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 name="Google Shape;25;g27f05c72ede_0_1236"/>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6" name="Google Shape;26;g27f05c72ede_0_1236"/>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7" name="Google Shape;27;g27f05c72ede_0_1236"/>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 name="Google Shape;28;g27f05c72ede_0_1236"/>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sp>
        <p:nvSpPr>
          <p:cNvPr id="29" name="Google Shape;29;g27f05c72ede_0_1236"/>
          <p:cNvSpPr/>
          <p:nvPr/>
        </p:nvSpPr>
        <p:spPr>
          <a:xfrm>
            <a:off x="11281018" y="2423639"/>
            <a:ext cx="528900" cy="528900"/>
          </a:xfrm>
          <a:prstGeom prst="ellipse">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0" name="Google Shape;30;g27f05c72ede_0_1236"/>
          <p:cNvSpPr/>
          <p:nvPr/>
        </p:nvSpPr>
        <p:spPr>
          <a:xfrm rot="-9830668">
            <a:off x="8626022" y="4640744"/>
            <a:ext cx="426961" cy="426961"/>
          </a:xfrm>
          <a:prstGeom prst="ellipse">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1" name="Google Shape;31;g27f05c72ede_0_1236"/>
          <p:cNvGrpSpPr/>
          <p:nvPr/>
        </p:nvGrpSpPr>
        <p:grpSpPr>
          <a:xfrm>
            <a:off x="10196497" y="3605488"/>
            <a:ext cx="846879" cy="846878"/>
            <a:chOff x="6725724" y="2701260"/>
            <a:chExt cx="1208101" cy="1208100"/>
          </a:xfrm>
        </p:grpSpPr>
        <p:sp>
          <p:nvSpPr>
            <p:cNvPr id="32" name="Google Shape;32;g27f05c72ede_0_1236"/>
            <p:cNvSpPr/>
            <p:nvPr/>
          </p:nvSpPr>
          <p:spPr>
            <a:xfrm rot="5400000">
              <a:off x="6725725" y="2701260"/>
              <a:ext cx="1208100" cy="1208100"/>
            </a:xfrm>
            <a:prstGeom prst="ellipse">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 name="Google Shape;33;g27f05c72ede_0_1236"/>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4" name="Google Shape;34;g27f05c72ede_0_1236"/>
            <p:cNvSpPr/>
            <p:nvPr/>
          </p:nvSpPr>
          <p:spPr>
            <a:xfrm rot="5400000">
              <a:off x="6954988" y="2930398"/>
              <a:ext cx="749700" cy="749700"/>
            </a:xfrm>
            <a:prstGeom prst="ellipse">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5" name="Google Shape;35;g27f05c72ede_0_1236"/>
          <p:cNvSpPr/>
          <p:nvPr/>
        </p:nvSpPr>
        <p:spPr>
          <a:xfrm>
            <a:off x="11281018" y="2423640"/>
            <a:ext cx="528900" cy="528900"/>
          </a:xfrm>
          <a:prstGeom prst="pie">
            <a:avLst>
              <a:gd fmla="val 19376841" name="adj1"/>
              <a:gd fmla="val 1620000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36" name="Google Shape;36;g27f05c72ede_0_1236"/>
          <p:cNvGrpSpPr/>
          <p:nvPr/>
        </p:nvGrpSpPr>
        <p:grpSpPr>
          <a:xfrm>
            <a:off x="10603003" y="238968"/>
            <a:ext cx="1164166" cy="1163949"/>
            <a:chOff x="7754428" y="208725"/>
            <a:chExt cx="541800" cy="541800"/>
          </a:xfrm>
        </p:grpSpPr>
        <p:sp>
          <p:nvSpPr>
            <p:cNvPr id="37" name="Google Shape;37;g27f05c72ede_0_1236"/>
            <p:cNvSpPr/>
            <p:nvPr/>
          </p:nvSpPr>
          <p:spPr>
            <a:xfrm rot="-8647347">
              <a:off x="7831319" y="285616"/>
              <a:ext cx="388018" cy="388018"/>
            </a:xfrm>
            <a:prstGeom prst="ellipse">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8" name="Google Shape;38;g27f05c72ede_0_1236"/>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9" name="Google Shape;39;g27f05c72ede_0_1236"/>
          <p:cNvSpPr/>
          <p:nvPr/>
        </p:nvSpPr>
        <p:spPr>
          <a:xfrm>
            <a:off x="7199607" y="475141"/>
            <a:ext cx="3435900" cy="3435900"/>
          </a:xfrm>
          <a:prstGeom prst="ellipse">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0" name="Google Shape;40;g27f05c72ede_0_1236"/>
          <p:cNvSpPr/>
          <p:nvPr/>
        </p:nvSpPr>
        <p:spPr>
          <a:xfrm rot="2043948">
            <a:off x="7338127" y="613768"/>
            <a:ext cx="3159363" cy="3159363"/>
          </a:xfrm>
          <a:prstGeom prst="ellipse">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 name="Google Shape;41;g27f05c72ede_0_1236"/>
          <p:cNvSpPr/>
          <p:nvPr/>
        </p:nvSpPr>
        <p:spPr>
          <a:xfrm>
            <a:off x="7199547" y="480363"/>
            <a:ext cx="3435900" cy="3435900"/>
          </a:xfrm>
          <a:prstGeom prst="pie">
            <a:avLst>
              <a:gd fmla="val 8801158" name="adj1"/>
              <a:gd fmla="val 1620000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2" name="Google Shape;42;g27f05c72ede_0_1236"/>
          <p:cNvSpPr/>
          <p:nvPr/>
        </p:nvSpPr>
        <p:spPr>
          <a:xfrm rot="2045008">
            <a:off x="7881629" y="1156967"/>
            <a:ext cx="2072270" cy="2072270"/>
          </a:xfrm>
          <a:prstGeom prst="ellipse">
            <a:avLst/>
          </a:prstGeom>
          <a:solidFill>
            <a:srgbClr val="93C47D"/>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3" name="Google Shape;43;g27f05c72ede_0_1236"/>
          <p:cNvSpPr/>
          <p:nvPr/>
        </p:nvSpPr>
        <p:spPr>
          <a:xfrm>
            <a:off x="7199547" y="475132"/>
            <a:ext cx="3435900" cy="3435900"/>
          </a:xfrm>
          <a:prstGeom prst="pie">
            <a:avLst>
              <a:gd fmla="val 12554101" name="adj1"/>
              <a:gd fmla="val 1620000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4" name="Google Shape;44;g27f05c72ede_0_1236"/>
          <p:cNvSpPr/>
          <p:nvPr/>
        </p:nvSpPr>
        <p:spPr>
          <a:xfrm rot="-9830668">
            <a:off x="8626022" y="4640744"/>
            <a:ext cx="426961" cy="426961"/>
          </a:xfrm>
          <a:prstGeom prst="pie">
            <a:avLst>
              <a:gd fmla="val 19376841" name="adj1"/>
              <a:gd fmla="val 16200000" name="adj2"/>
            </a:avLst>
          </a:prstGeom>
          <a:solidFill>
            <a:schemeClr val="lt1">
              <a:alpha val="941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 name="Google Shape;45;g27f05c72ede_0_1236"/>
          <p:cNvSpPr txBox="1"/>
          <p:nvPr>
            <p:ph type="ctrTitle"/>
          </p:nvPr>
        </p:nvSpPr>
        <p:spPr>
          <a:xfrm>
            <a:off x="1098667" y="2151750"/>
            <a:ext cx="5673900" cy="2497200"/>
          </a:xfrm>
          <a:prstGeom prst="rect">
            <a:avLst/>
          </a:prstGeom>
        </p:spPr>
        <p:txBody>
          <a:bodyPr anchorCtr="0" anchor="ctr" bIns="121900" lIns="121900" spcFirstLastPara="1" rIns="121900" wrap="square" tIns="121900">
            <a:norm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46" name="Google Shape;46;g27f05c72ede_0_1236"/>
          <p:cNvSpPr txBox="1"/>
          <p:nvPr>
            <p:ph idx="1" type="subTitle"/>
          </p:nvPr>
        </p:nvSpPr>
        <p:spPr>
          <a:xfrm>
            <a:off x="1098667" y="4795067"/>
            <a:ext cx="5673900" cy="927300"/>
          </a:xfrm>
          <a:prstGeom prst="rect">
            <a:avLst/>
          </a:prstGeom>
        </p:spPr>
        <p:txBody>
          <a:bodyPr anchorCtr="0" anchor="t" bIns="121900" lIns="121900" spcFirstLastPara="1" rIns="121900" wrap="square" tIns="121900">
            <a:normAutofit/>
          </a:bodyPr>
          <a:lstStyle>
            <a:lvl1pPr lvl="0" rtl="0">
              <a:lnSpc>
                <a:spcPct val="100000"/>
              </a:lnSpc>
              <a:spcBef>
                <a:spcPts val="0"/>
              </a:spcBef>
              <a:spcAft>
                <a:spcPts val="0"/>
              </a:spcAft>
              <a:buClr>
                <a:schemeClr val="lt1"/>
              </a:buClr>
              <a:buSzPts val="2100"/>
              <a:buNone/>
              <a:defRPr sz="2100">
                <a:solidFill>
                  <a:schemeClr val="lt1"/>
                </a:solidFill>
              </a:defRPr>
            </a:lvl1pPr>
            <a:lvl2pPr lvl="1" rtl="0">
              <a:lnSpc>
                <a:spcPct val="100000"/>
              </a:lnSpc>
              <a:spcBef>
                <a:spcPts val="0"/>
              </a:spcBef>
              <a:spcAft>
                <a:spcPts val="0"/>
              </a:spcAft>
              <a:buClr>
                <a:schemeClr val="lt1"/>
              </a:buClr>
              <a:buSzPts val="2100"/>
              <a:buNone/>
              <a:defRPr sz="2100">
                <a:solidFill>
                  <a:schemeClr val="lt1"/>
                </a:solidFill>
              </a:defRPr>
            </a:lvl2pPr>
            <a:lvl3pPr lvl="2" rtl="0">
              <a:lnSpc>
                <a:spcPct val="100000"/>
              </a:lnSpc>
              <a:spcBef>
                <a:spcPts val="0"/>
              </a:spcBef>
              <a:spcAft>
                <a:spcPts val="0"/>
              </a:spcAft>
              <a:buClr>
                <a:schemeClr val="lt1"/>
              </a:buClr>
              <a:buSzPts val="2100"/>
              <a:buNone/>
              <a:defRPr sz="2100">
                <a:solidFill>
                  <a:schemeClr val="lt1"/>
                </a:solidFill>
              </a:defRPr>
            </a:lvl3pPr>
            <a:lvl4pPr lvl="3" rtl="0">
              <a:lnSpc>
                <a:spcPct val="100000"/>
              </a:lnSpc>
              <a:spcBef>
                <a:spcPts val="0"/>
              </a:spcBef>
              <a:spcAft>
                <a:spcPts val="0"/>
              </a:spcAft>
              <a:buClr>
                <a:schemeClr val="lt1"/>
              </a:buClr>
              <a:buSzPts val="2100"/>
              <a:buNone/>
              <a:defRPr sz="2100">
                <a:solidFill>
                  <a:schemeClr val="lt1"/>
                </a:solidFill>
              </a:defRPr>
            </a:lvl4pPr>
            <a:lvl5pPr lvl="4" rtl="0">
              <a:lnSpc>
                <a:spcPct val="100000"/>
              </a:lnSpc>
              <a:spcBef>
                <a:spcPts val="0"/>
              </a:spcBef>
              <a:spcAft>
                <a:spcPts val="0"/>
              </a:spcAft>
              <a:buClr>
                <a:schemeClr val="lt1"/>
              </a:buClr>
              <a:buSzPts val="2100"/>
              <a:buNone/>
              <a:defRPr sz="2100">
                <a:solidFill>
                  <a:schemeClr val="lt1"/>
                </a:solidFill>
              </a:defRPr>
            </a:lvl5pPr>
            <a:lvl6pPr lvl="5" rtl="0">
              <a:lnSpc>
                <a:spcPct val="100000"/>
              </a:lnSpc>
              <a:spcBef>
                <a:spcPts val="0"/>
              </a:spcBef>
              <a:spcAft>
                <a:spcPts val="0"/>
              </a:spcAft>
              <a:buClr>
                <a:schemeClr val="lt1"/>
              </a:buClr>
              <a:buSzPts val="2100"/>
              <a:buNone/>
              <a:defRPr sz="2100">
                <a:solidFill>
                  <a:schemeClr val="lt1"/>
                </a:solidFill>
              </a:defRPr>
            </a:lvl6pPr>
            <a:lvl7pPr lvl="6" rtl="0">
              <a:lnSpc>
                <a:spcPct val="100000"/>
              </a:lnSpc>
              <a:spcBef>
                <a:spcPts val="0"/>
              </a:spcBef>
              <a:spcAft>
                <a:spcPts val="0"/>
              </a:spcAft>
              <a:buClr>
                <a:schemeClr val="lt1"/>
              </a:buClr>
              <a:buSzPts val="2100"/>
              <a:buNone/>
              <a:defRPr sz="2100">
                <a:solidFill>
                  <a:schemeClr val="lt1"/>
                </a:solidFill>
              </a:defRPr>
            </a:lvl7pPr>
            <a:lvl8pPr lvl="7" rtl="0">
              <a:lnSpc>
                <a:spcPct val="100000"/>
              </a:lnSpc>
              <a:spcBef>
                <a:spcPts val="0"/>
              </a:spcBef>
              <a:spcAft>
                <a:spcPts val="0"/>
              </a:spcAft>
              <a:buClr>
                <a:schemeClr val="lt1"/>
              </a:buClr>
              <a:buSzPts val="2100"/>
              <a:buNone/>
              <a:defRPr sz="2100">
                <a:solidFill>
                  <a:schemeClr val="lt1"/>
                </a:solidFill>
              </a:defRPr>
            </a:lvl8pPr>
            <a:lvl9pPr lvl="8" rtl="0">
              <a:lnSpc>
                <a:spcPct val="100000"/>
              </a:lnSpc>
              <a:spcBef>
                <a:spcPts val="0"/>
              </a:spcBef>
              <a:spcAft>
                <a:spcPts val="0"/>
              </a:spcAft>
              <a:buClr>
                <a:schemeClr val="lt1"/>
              </a:buClr>
              <a:buSzPts val="2100"/>
              <a:buNone/>
              <a:defRPr sz="2100">
                <a:solidFill>
                  <a:schemeClr val="lt1"/>
                </a:solidFill>
              </a:defRPr>
            </a:lvl9pPr>
          </a:lstStyle>
          <a:p/>
        </p:txBody>
      </p:sp>
      <p:sp>
        <p:nvSpPr>
          <p:cNvPr id="47" name="Google Shape;47;g27f05c72ede_0_1236"/>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40" name="Shape 140"/>
        <p:cNvGrpSpPr/>
        <p:nvPr/>
      </p:nvGrpSpPr>
      <p:grpSpPr>
        <a:xfrm>
          <a:off x="0" y="0"/>
          <a:ext cx="0" cy="0"/>
          <a:chOff x="0" y="0"/>
          <a:chExt cx="0" cy="0"/>
        </a:xfrm>
      </p:grpSpPr>
      <p:grpSp>
        <p:nvGrpSpPr>
          <p:cNvPr id="141" name="Google Shape;141;g27f05c72ede_0_1368"/>
          <p:cNvGrpSpPr/>
          <p:nvPr/>
        </p:nvGrpSpPr>
        <p:grpSpPr>
          <a:xfrm>
            <a:off x="69" y="5465463"/>
            <a:ext cx="12191743" cy="1392365"/>
            <a:chOff x="52" y="4099200"/>
            <a:chExt cx="9144036" cy="1044300"/>
          </a:xfrm>
        </p:grpSpPr>
        <p:grpSp>
          <p:nvGrpSpPr>
            <p:cNvPr id="142" name="Google Shape;142;g27f05c72ede_0_1368"/>
            <p:cNvGrpSpPr/>
            <p:nvPr/>
          </p:nvGrpSpPr>
          <p:grpSpPr>
            <a:xfrm>
              <a:off x="52" y="4309200"/>
              <a:ext cx="231622" cy="834300"/>
              <a:chOff x="2688737" y="4301380"/>
              <a:chExt cx="231900" cy="834300"/>
            </a:xfrm>
          </p:grpSpPr>
          <p:sp>
            <p:nvSpPr>
              <p:cNvPr id="143" name="Google Shape;143;g27f05c72ede_0_1368"/>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44" name="Google Shape;144;g27f05c72ede_0_1368"/>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45" name="Google Shape;145;g27f05c72ede_0_1368"/>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46" name="Google Shape;146;g27f05c72ede_0_1368"/>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47" name="Google Shape;147;g27f05c72ede_0_1368"/>
            <p:cNvGrpSpPr/>
            <p:nvPr/>
          </p:nvGrpSpPr>
          <p:grpSpPr>
            <a:xfrm>
              <a:off x="371406" y="4099200"/>
              <a:ext cx="231622" cy="1044300"/>
              <a:chOff x="2688737" y="4091380"/>
              <a:chExt cx="231900" cy="1044300"/>
            </a:xfrm>
          </p:grpSpPr>
          <p:sp>
            <p:nvSpPr>
              <p:cNvPr id="148" name="Google Shape;148;g27f05c72ede_0_1368"/>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49" name="Google Shape;149;g27f05c72ede_0_1368"/>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0" name="Google Shape;150;g27f05c72ede_0_1368"/>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1" name="Google Shape;151;g27f05c72ede_0_1368"/>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2" name="Google Shape;152;g27f05c72ede_0_1368"/>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53" name="Google Shape;153;g27f05c72ede_0_1368"/>
            <p:cNvGrpSpPr/>
            <p:nvPr/>
          </p:nvGrpSpPr>
          <p:grpSpPr>
            <a:xfrm>
              <a:off x="742761" y="4309200"/>
              <a:ext cx="231622" cy="834300"/>
              <a:chOff x="2688737" y="4301380"/>
              <a:chExt cx="231900" cy="834300"/>
            </a:xfrm>
          </p:grpSpPr>
          <p:sp>
            <p:nvSpPr>
              <p:cNvPr id="154" name="Google Shape;154;g27f05c72ede_0_1368"/>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5" name="Google Shape;155;g27f05c72ede_0_1368"/>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6" name="Google Shape;156;g27f05c72ede_0_1368"/>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7" name="Google Shape;157;g27f05c72ede_0_1368"/>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58" name="Google Shape;158;g27f05c72ede_0_1368"/>
            <p:cNvGrpSpPr/>
            <p:nvPr/>
          </p:nvGrpSpPr>
          <p:grpSpPr>
            <a:xfrm>
              <a:off x="1114115" y="4518900"/>
              <a:ext cx="231622" cy="624600"/>
              <a:chOff x="2688737" y="4511080"/>
              <a:chExt cx="231900" cy="624600"/>
            </a:xfrm>
          </p:grpSpPr>
          <p:sp>
            <p:nvSpPr>
              <p:cNvPr id="159" name="Google Shape;159;g27f05c72ede_0_1368"/>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0" name="Google Shape;160;g27f05c72ede_0_1368"/>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1" name="Google Shape;161;g27f05c72ede_0_1368"/>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62" name="Google Shape;162;g27f05c72ede_0_1368"/>
            <p:cNvGrpSpPr/>
            <p:nvPr/>
          </p:nvGrpSpPr>
          <p:grpSpPr>
            <a:xfrm>
              <a:off x="1856753" y="4099200"/>
              <a:ext cx="231600" cy="1044300"/>
              <a:chOff x="1856753" y="4099200"/>
              <a:chExt cx="231600" cy="1044300"/>
            </a:xfrm>
          </p:grpSpPr>
          <p:sp>
            <p:nvSpPr>
              <p:cNvPr id="163" name="Google Shape;163;g27f05c72ede_0_1368"/>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4" name="Google Shape;164;g27f05c72ede_0_1368"/>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5" name="Google Shape;165;g27f05c72ede_0_1368"/>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6" name="Google Shape;166;g27f05c72ede_0_1368"/>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7" name="Google Shape;167;g27f05c72ede_0_1368"/>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68" name="Google Shape;168;g27f05c72ede_0_1368"/>
            <p:cNvGrpSpPr/>
            <p:nvPr/>
          </p:nvGrpSpPr>
          <p:grpSpPr>
            <a:xfrm>
              <a:off x="2228107" y="4309200"/>
              <a:ext cx="231600" cy="834300"/>
              <a:chOff x="2228107" y="4309200"/>
              <a:chExt cx="231600" cy="834300"/>
            </a:xfrm>
          </p:grpSpPr>
          <p:sp>
            <p:nvSpPr>
              <p:cNvPr id="169" name="Google Shape;169;g27f05c72ede_0_1368"/>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0" name="Google Shape;170;g27f05c72ede_0_1368"/>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1" name="Google Shape;171;g27f05c72ede_0_1368"/>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2" name="Google Shape;172;g27f05c72ede_0_1368"/>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73" name="Google Shape;173;g27f05c72ede_0_1368"/>
            <p:cNvGrpSpPr/>
            <p:nvPr/>
          </p:nvGrpSpPr>
          <p:grpSpPr>
            <a:xfrm>
              <a:off x="2599462" y="4518900"/>
              <a:ext cx="231600" cy="624600"/>
              <a:chOff x="2599462" y="4518900"/>
              <a:chExt cx="231600" cy="624600"/>
            </a:xfrm>
          </p:grpSpPr>
          <p:sp>
            <p:nvSpPr>
              <p:cNvPr id="174" name="Google Shape;174;g27f05c72ede_0_1368"/>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5" name="Google Shape;175;g27f05c72ede_0_1368"/>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6" name="Google Shape;176;g27f05c72ede_0_1368"/>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77" name="Google Shape;177;g27f05c72ede_0_1368"/>
            <p:cNvGrpSpPr/>
            <p:nvPr/>
          </p:nvGrpSpPr>
          <p:grpSpPr>
            <a:xfrm>
              <a:off x="3342171" y="4099200"/>
              <a:ext cx="231600" cy="1044300"/>
              <a:chOff x="3342171" y="4099200"/>
              <a:chExt cx="231600" cy="1044300"/>
            </a:xfrm>
          </p:grpSpPr>
          <p:sp>
            <p:nvSpPr>
              <p:cNvPr id="178" name="Google Shape;178;g27f05c72ede_0_1368"/>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9" name="Google Shape;179;g27f05c72ede_0_1368"/>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80" name="Google Shape;180;g27f05c72ede_0_1368"/>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81" name="Google Shape;181;g27f05c72ede_0_1368"/>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82" name="Google Shape;182;g27f05c72ede_0_1368"/>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83" name="Google Shape;183;g27f05c72ede_0_1368"/>
            <p:cNvGrpSpPr/>
            <p:nvPr/>
          </p:nvGrpSpPr>
          <p:grpSpPr>
            <a:xfrm>
              <a:off x="3713525" y="4309200"/>
              <a:ext cx="231600" cy="834300"/>
              <a:chOff x="3713525" y="4309200"/>
              <a:chExt cx="231600" cy="834300"/>
            </a:xfrm>
          </p:grpSpPr>
          <p:sp>
            <p:nvSpPr>
              <p:cNvPr id="184" name="Google Shape;184;g27f05c72ede_0_1368"/>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85" name="Google Shape;185;g27f05c72ede_0_1368"/>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86" name="Google Shape;186;g27f05c72ede_0_1368"/>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87" name="Google Shape;187;g27f05c72ede_0_1368"/>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88" name="Google Shape;188;g27f05c72ede_0_1368"/>
            <p:cNvGrpSpPr/>
            <p:nvPr/>
          </p:nvGrpSpPr>
          <p:grpSpPr>
            <a:xfrm>
              <a:off x="1485398" y="4309200"/>
              <a:ext cx="231600" cy="834300"/>
              <a:chOff x="1485398" y="4309200"/>
              <a:chExt cx="231600" cy="834300"/>
            </a:xfrm>
          </p:grpSpPr>
          <p:sp>
            <p:nvSpPr>
              <p:cNvPr id="189" name="Google Shape;189;g27f05c72ede_0_1368"/>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90" name="Google Shape;190;g27f05c72ede_0_1368"/>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91" name="Google Shape;191;g27f05c72ede_0_1368"/>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92" name="Google Shape;192;g27f05c72ede_0_1368"/>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93" name="Google Shape;193;g27f05c72ede_0_1368"/>
            <p:cNvGrpSpPr/>
            <p:nvPr/>
          </p:nvGrpSpPr>
          <p:grpSpPr>
            <a:xfrm>
              <a:off x="4084879" y="4518900"/>
              <a:ext cx="231600" cy="624600"/>
              <a:chOff x="4084879" y="4518900"/>
              <a:chExt cx="231600" cy="624600"/>
            </a:xfrm>
          </p:grpSpPr>
          <p:sp>
            <p:nvSpPr>
              <p:cNvPr id="194" name="Google Shape;194;g27f05c72ede_0_1368"/>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95" name="Google Shape;195;g27f05c72ede_0_1368"/>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96" name="Google Shape;196;g27f05c72ede_0_1368"/>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97" name="Google Shape;197;g27f05c72ede_0_1368"/>
            <p:cNvGrpSpPr/>
            <p:nvPr/>
          </p:nvGrpSpPr>
          <p:grpSpPr>
            <a:xfrm>
              <a:off x="2970816" y="4309200"/>
              <a:ext cx="231600" cy="834300"/>
              <a:chOff x="2970816" y="4309200"/>
              <a:chExt cx="231600" cy="834300"/>
            </a:xfrm>
          </p:grpSpPr>
          <p:sp>
            <p:nvSpPr>
              <p:cNvPr id="198" name="Google Shape;198;g27f05c72ede_0_1368"/>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99" name="Google Shape;199;g27f05c72ede_0_1368"/>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0" name="Google Shape;200;g27f05c72ede_0_1368"/>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1" name="Google Shape;201;g27f05c72ede_0_1368"/>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02" name="Google Shape;202;g27f05c72ede_0_1368"/>
            <p:cNvGrpSpPr/>
            <p:nvPr/>
          </p:nvGrpSpPr>
          <p:grpSpPr>
            <a:xfrm>
              <a:off x="4456234" y="4309200"/>
              <a:ext cx="231600" cy="834300"/>
              <a:chOff x="4456234" y="4309200"/>
              <a:chExt cx="231600" cy="834300"/>
            </a:xfrm>
          </p:grpSpPr>
          <p:sp>
            <p:nvSpPr>
              <p:cNvPr id="203" name="Google Shape;203;g27f05c72ede_0_1368"/>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4" name="Google Shape;204;g27f05c72ede_0_1368"/>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5" name="Google Shape;205;g27f05c72ede_0_1368"/>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6" name="Google Shape;206;g27f05c72ede_0_1368"/>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07" name="Google Shape;207;g27f05c72ede_0_1368"/>
            <p:cNvGrpSpPr/>
            <p:nvPr/>
          </p:nvGrpSpPr>
          <p:grpSpPr>
            <a:xfrm>
              <a:off x="4827588" y="4099200"/>
              <a:ext cx="231600" cy="1044300"/>
              <a:chOff x="4827588" y="4099200"/>
              <a:chExt cx="231600" cy="1044300"/>
            </a:xfrm>
          </p:grpSpPr>
          <p:sp>
            <p:nvSpPr>
              <p:cNvPr id="208" name="Google Shape;208;g27f05c72ede_0_1368"/>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9" name="Google Shape;209;g27f05c72ede_0_1368"/>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0" name="Google Shape;210;g27f05c72ede_0_1368"/>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1" name="Google Shape;211;g27f05c72ede_0_1368"/>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2" name="Google Shape;212;g27f05c72ede_0_1368"/>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13" name="Google Shape;213;g27f05c72ede_0_1368"/>
            <p:cNvGrpSpPr/>
            <p:nvPr/>
          </p:nvGrpSpPr>
          <p:grpSpPr>
            <a:xfrm>
              <a:off x="5198943" y="4309200"/>
              <a:ext cx="231600" cy="834300"/>
              <a:chOff x="5198943" y="4309200"/>
              <a:chExt cx="231600" cy="834300"/>
            </a:xfrm>
          </p:grpSpPr>
          <p:sp>
            <p:nvSpPr>
              <p:cNvPr id="214" name="Google Shape;214;g27f05c72ede_0_1368"/>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5" name="Google Shape;215;g27f05c72ede_0_1368"/>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6" name="Google Shape;216;g27f05c72ede_0_1368"/>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7" name="Google Shape;217;g27f05c72ede_0_1368"/>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18" name="Google Shape;218;g27f05c72ede_0_1368"/>
            <p:cNvGrpSpPr/>
            <p:nvPr/>
          </p:nvGrpSpPr>
          <p:grpSpPr>
            <a:xfrm>
              <a:off x="5570297" y="4518900"/>
              <a:ext cx="231600" cy="624600"/>
              <a:chOff x="5570297" y="4518900"/>
              <a:chExt cx="231600" cy="624600"/>
            </a:xfrm>
          </p:grpSpPr>
          <p:sp>
            <p:nvSpPr>
              <p:cNvPr id="219" name="Google Shape;219;g27f05c72ede_0_1368"/>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20" name="Google Shape;220;g27f05c72ede_0_1368"/>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21" name="Google Shape;221;g27f05c72ede_0_1368"/>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22" name="Google Shape;222;g27f05c72ede_0_1368"/>
            <p:cNvGrpSpPr/>
            <p:nvPr/>
          </p:nvGrpSpPr>
          <p:grpSpPr>
            <a:xfrm>
              <a:off x="5941652" y="4309200"/>
              <a:ext cx="231600" cy="834300"/>
              <a:chOff x="5941652" y="4309200"/>
              <a:chExt cx="231600" cy="834300"/>
            </a:xfrm>
          </p:grpSpPr>
          <p:sp>
            <p:nvSpPr>
              <p:cNvPr id="223" name="Google Shape;223;g27f05c72ede_0_1368"/>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24" name="Google Shape;224;g27f05c72ede_0_1368"/>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25" name="Google Shape;225;g27f05c72ede_0_1368"/>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26" name="Google Shape;226;g27f05c72ede_0_1368"/>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27" name="Google Shape;227;g27f05c72ede_0_1368"/>
            <p:cNvGrpSpPr/>
            <p:nvPr/>
          </p:nvGrpSpPr>
          <p:grpSpPr>
            <a:xfrm>
              <a:off x="6313006" y="4099200"/>
              <a:ext cx="231600" cy="1044300"/>
              <a:chOff x="6313006" y="4099200"/>
              <a:chExt cx="231600" cy="1044300"/>
            </a:xfrm>
          </p:grpSpPr>
          <p:sp>
            <p:nvSpPr>
              <p:cNvPr id="228" name="Google Shape;228;g27f05c72ede_0_1368"/>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29" name="Google Shape;229;g27f05c72ede_0_1368"/>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30" name="Google Shape;230;g27f05c72ede_0_1368"/>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31" name="Google Shape;231;g27f05c72ede_0_1368"/>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32" name="Google Shape;232;g27f05c72ede_0_1368"/>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33" name="Google Shape;233;g27f05c72ede_0_1368"/>
            <p:cNvGrpSpPr/>
            <p:nvPr/>
          </p:nvGrpSpPr>
          <p:grpSpPr>
            <a:xfrm>
              <a:off x="6684361" y="4309200"/>
              <a:ext cx="231600" cy="834300"/>
              <a:chOff x="6684361" y="4309200"/>
              <a:chExt cx="231600" cy="834300"/>
            </a:xfrm>
          </p:grpSpPr>
          <p:sp>
            <p:nvSpPr>
              <p:cNvPr id="234" name="Google Shape;234;g27f05c72ede_0_1368"/>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35" name="Google Shape;235;g27f05c72ede_0_1368"/>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36" name="Google Shape;236;g27f05c72ede_0_1368"/>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37" name="Google Shape;237;g27f05c72ede_0_1368"/>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38" name="Google Shape;238;g27f05c72ede_0_1368"/>
            <p:cNvGrpSpPr/>
            <p:nvPr/>
          </p:nvGrpSpPr>
          <p:grpSpPr>
            <a:xfrm>
              <a:off x="7055715" y="4518900"/>
              <a:ext cx="231600" cy="624600"/>
              <a:chOff x="7055715" y="4518900"/>
              <a:chExt cx="231600" cy="624600"/>
            </a:xfrm>
          </p:grpSpPr>
          <p:sp>
            <p:nvSpPr>
              <p:cNvPr id="239" name="Google Shape;239;g27f05c72ede_0_1368"/>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0" name="Google Shape;240;g27f05c72ede_0_1368"/>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1" name="Google Shape;241;g27f05c72ede_0_1368"/>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42" name="Google Shape;242;g27f05c72ede_0_1368"/>
            <p:cNvGrpSpPr/>
            <p:nvPr/>
          </p:nvGrpSpPr>
          <p:grpSpPr>
            <a:xfrm>
              <a:off x="7798424" y="4099200"/>
              <a:ext cx="231600" cy="1044300"/>
              <a:chOff x="7798424" y="4099200"/>
              <a:chExt cx="231600" cy="1044300"/>
            </a:xfrm>
          </p:grpSpPr>
          <p:sp>
            <p:nvSpPr>
              <p:cNvPr id="243" name="Google Shape;243;g27f05c72ede_0_1368"/>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4" name="Google Shape;244;g27f05c72ede_0_1368"/>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5" name="Google Shape;245;g27f05c72ede_0_1368"/>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6" name="Google Shape;246;g27f05c72ede_0_1368"/>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7" name="Google Shape;247;g27f05c72ede_0_1368"/>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48" name="Google Shape;248;g27f05c72ede_0_1368"/>
            <p:cNvGrpSpPr/>
            <p:nvPr/>
          </p:nvGrpSpPr>
          <p:grpSpPr>
            <a:xfrm>
              <a:off x="8169779" y="4309200"/>
              <a:ext cx="231600" cy="834300"/>
              <a:chOff x="8169779" y="4309200"/>
              <a:chExt cx="231600" cy="834300"/>
            </a:xfrm>
          </p:grpSpPr>
          <p:sp>
            <p:nvSpPr>
              <p:cNvPr id="249" name="Google Shape;249;g27f05c72ede_0_1368"/>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0" name="Google Shape;250;g27f05c72ede_0_1368"/>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1" name="Google Shape;251;g27f05c72ede_0_1368"/>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2" name="Google Shape;252;g27f05c72ede_0_1368"/>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53" name="Google Shape;253;g27f05c72ede_0_1368"/>
            <p:cNvGrpSpPr/>
            <p:nvPr/>
          </p:nvGrpSpPr>
          <p:grpSpPr>
            <a:xfrm>
              <a:off x="7427070" y="4309200"/>
              <a:ext cx="231600" cy="834300"/>
              <a:chOff x="7427070" y="4309200"/>
              <a:chExt cx="231600" cy="834300"/>
            </a:xfrm>
          </p:grpSpPr>
          <p:sp>
            <p:nvSpPr>
              <p:cNvPr id="254" name="Google Shape;254;g27f05c72ede_0_1368"/>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5" name="Google Shape;255;g27f05c72ede_0_1368"/>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6" name="Google Shape;256;g27f05c72ede_0_1368"/>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7" name="Google Shape;257;g27f05c72ede_0_1368"/>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58" name="Google Shape;258;g27f05c72ede_0_1368"/>
            <p:cNvGrpSpPr/>
            <p:nvPr/>
          </p:nvGrpSpPr>
          <p:grpSpPr>
            <a:xfrm>
              <a:off x="8541133" y="4518900"/>
              <a:ext cx="231600" cy="624600"/>
              <a:chOff x="8541133" y="4518900"/>
              <a:chExt cx="231600" cy="624600"/>
            </a:xfrm>
          </p:grpSpPr>
          <p:sp>
            <p:nvSpPr>
              <p:cNvPr id="259" name="Google Shape;259;g27f05c72ede_0_1368"/>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60" name="Google Shape;260;g27f05c72ede_0_1368"/>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61" name="Google Shape;261;g27f05c72ede_0_1368"/>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62" name="Google Shape;262;g27f05c72ede_0_1368"/>
            <p:cNvGrpSpPr/>
            <p:nvPr/>
          </p:nvGrpSpPr>
          <p:grpSpPr>
            <a:xfrm>
              <a:off x="8912488" y="4309200"/>
              <a:ext cx="231600" cy="834300"/>
              <a:chOff x="8912488" y="4309200"/>
              <a:chExt cx="231600" cy="834300"/>
            </a:xfrm>
          </p:grpSpPr>
          <p:sp>
            <p:nvSpPr>
              <p:cNvPr id="263" name="Google Shape;263;g27f05c72ede_0_1368"/>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64" name="Google Shape;264;g27f05c72ede_0_1368"/>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65" name="Google Shape;265;g27f05c72ede_0_1368"/>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66" name="Google Shape;266;g27f05c72ede_0_1368"/>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sp>
        <p:nvSpPr>
          <p:cNvPr id="267" name="Google Shape;267;g27f05c72ede_0_1368"/>
          <p:cNvSpPr txBox="1"/>
          <p:nvPr>
            <p:ph hasCustomPrompt="1" type="title"/>
          </p:nvPr>
        </p:nvSpPr>
        <p:spPr>
          <a:xfrm>
            <a:off x="1851500" y="1030300"/>
            <a:ext cx="8489100" cy="2484300"/>
          </a:xfrm>
          <a:prstGeom prst="rect">
            <a:avLst/>
          </a:prstGeom>
        </p:spPr>
        <p:txBody>
          <a:bodyPr anchorCtr="0" anchor="ctr" bIns="121900" lIns="121900" spcFirstLastPara="1" rIns="121900" wrap="square" tIns="121900">
            <a:normAutofit/>
          </a:bodyPr>
          <a:lstStyle>
            <a:lvl1pPr lvl="0" rtl="0" algn="ctr">
              <a:spcBef>
                <a:spcPts val="0"/>
              </a:spcBef>
              <a:spcAft>
                <a:spcPts val="0"/>
              </a:spcAft>
              <a:buClr>
                <a:schemeClr val="lt1"/>
              </a:buClr>
              <a:buSzPts val="10700"/>
              <a:buNone/>
              <a:defRPr sz="10700">
                <a:solidFill>
                  <a:schemeClr val="lt1"/>
                </a:solidFill>
              </a:defRPr>
            </a:lvl1pPr>
            <a:lvl2pPr lvl="1" rtl="0" algn="ctr">
              <a:spcBef>
                <a:spcPts val="0"/>
              </a:spcBef>
              <a:spcAft>
                <a:spcPts val="0"/>
              </a:spcAft>
              <a:buClr>
                <a:schemeClr val="lt1"/>
              </a:buClr>
              <a:buSzPts val="10700"/>
              <a:buNone/>
              <a:defRPr sz="10700">
                <a:solidFill>
                  <a:schemeClr val="lt1"/>
                </a:solidFill>
              </a:defRPr>
            </a:lvl2pPr>
            <a:lvl3pPr lvl="2" rtl="0" algn="ctr">
              <a:spcBef>
                <a:spcPts val="0"/>
              </a:spcBef>
              <a:spcAft>
                <a:spcPts val="0"/>
              </a:spcAft>
              <a:buClr>
                <a:schemeClr val="lt1"/>
              </a:buClr>
              <a:buSzPts val="10700"/>
              <a:buNone/>
              <a:defRPr sz="10700">
                <a:solidFill>
                  <a:schemeClr val="lt1"/>
                </a:solidFill>
              </a:defRPr>
            </a:lvl3pPr>
            <a:lvl4pPr lvl="3" rtl="0" algn="ctr">
              <a:spcBef>
                <a:spcPts val="0"/>
              </a:spcBef>
              <a:spcAft>
                <a:spcPts val="0"/>
              </a:spcAft>
              <a:buClr>
                <a:schemeClr val="lt1"/>
              </a:buClr>
              <a:buSzPts val="10700"/>
              <a:buNone/>
              <a:defRPr sz="10700">
                <a:solidFill>
                  <a:schemeClr val="lt1"/>
                </a:solidFill>
              </a:defRPr>
            </a:lvl4pPr>
            <a:lvl5pPr lvl="4" rtl="0" algn="ctr">
              <a:spcBef>
                <a:spcPts val="0"/>
              </a:spcBef>
              <a:spcAft>
                <a:spcPts val="0"/>
              </a:spcAft>
              <a:buClr>
                <a:schemeClr val="lt1"/>
              </a:buClr>
              <a:buSzPts val="10700"/>
              <a:buNone/>
              <a:defRPr sz="10700">
                <a:solidFill>
                  <a:schemeClr val="lt1"/>
                </a:solidFill>
              </a:defRPr>
            </a:lvl5pPr>
            <a:lvl6pPr lvl="5" rtl="0" algn="ctr">
              <a:spcBef>
                <a:spcPts val="0"/>
              </a:spcBef>
              <a:spcAft>
                <a:spcPts val="0"/>
              </a:spcAft>
              <a:buClr>
                <a:schemeClr val="lt1"/>
              </a:buClr>
              <a:buSzPts val="10700"/>
              <a:buNone/>
              <a:defRPr sz="10700">
                <a:solidFill>
                  <a:schemeClr val="lt1"/>
                </a:solidFill>
              </a:defRPr>
            </a:lvl6pPr>
            <a:lvl7pPr lvl="6" rtl="0" algn="ctr">
              <a:spcBef>
                <a:spcPts val="0"/>
              </a:spcBef>
              <a:spcAft>
                <a:spcPts val="0"/>
              </a:spcAft>
              <a:buClr>
                <a:schemeClr val="lt1"/>
              </a:buClr>
              <a:buSzPts val="10700"/>
              <a:buNone/>
              <a:defRPr sz="10700">
                <a:solidFill>
                  <a:schemeClr val="lt1"/>
                </a:solidFill>
              </a:defRPr>
            </a:lvl7pPr>
            <a:lvl8pPr lvl="7" rtl="0" algn="ctr">
              <a:spcBef>
                <a:spcPts val="0"/>
              </a:spcBef>
              <a:spcAft>
                <a:spcPts val="0"/>
              </a:spcAft>
              <a:buClr>
                <a:schemeClr val="lt1"/>
              </a:buClr>
              <a:buSzPts val="10700"/>
              <a:buNone/>
              <a:defRPr sz="10700">
                <a:solidFill>
                  <a:schemeClr val="lt1"/>
                </a:solidFill>
              </a:defRPr>
            </a:lvl8pPr>
            <a:lvl9pPr lvl="8" rtl="0" algn="ctr">
              <a:spcBef>
                <a:spcPts val="0"/>
              </a:spcBef>
              <a:spcAft>
                <a:spcPts val="0"/>
              </a:spcAft>
              <a:buClr>
                <a:schemeClr val="lt1"/>
              </a:buClr>
              <a:buSzPts val="10700"/>
              <a:buNone/>
              <a:defRPr sz="10700">
                <a:solidFill>
                  <a:schemeClr val="lt1"/>
                </a:solidFill>
              </a:defRPr>
            </a:lvl9pPr>
          </a:lstStyle>
          <a:p>
            <a:r>
              <a:t>xx%</a:t>
            </a:r>
          </a:p>
        </p:txBody>
      </p:sp>
      <p:sp>
        <p:nvSpPr>
          <p:cNvPr id="268" name="Google Shape;268;g27f05c72ede_0_1368"/>
          <p:cNvSpPr txBox="1"/>
          <p:nvPr>
            <p:ph idx="1" type="body"/>
          </p:nvPr>
        </p:nvSpPr>
        <p:spPr>
          <a:xfrm>
            <a:off x="1851500" y="3616400"/>
            <a:ext cx="8489100" cy="1481700"/>
          </a:xfrm>
          <a:prstGeom prst="rect">
            <a:avLst/>
          </a:prstGeom>
        </p:spPr>
        <p:txBody>
          <a:bodyPr anchorCtr="0" anchor="t" bIns="121900" lIns="121900" spcFirstLastPara="1" rIns="121900" wrap="square" tIns="121900">
            <a:normAutofit/>
          </a:bodyPr>
          <a:lstStyle>
            <a:lvl1pPr indent="-336550" lvl="0" marL="457200" rtl="0" algn="ctr">
              <a:spcBef>
                <a:spcPts val="0"/>
              </a:spcBef>
              <a:spcAft>
                <a:spcPts val="0"/>
              </a:spcAft>
              <a:buClr>
                <a:schemeClr val="lt1"/>
              </a:buClr>
              <a:buSzPts val="1700"/>
              <a:buChar char="●"/>
              <a:defRPr>
                <a:solidFill>
                  <a:schemeClr val="lt1"/>
                </a:solidFill>
              </a:defRPr>
            </a:lvl1pPr>
            <a:lvl2pPr indent="-323850" lvl="1" marL="914400" rtl="0" algn="ctr">
              <a:spcBef>
                <a:spcPts val="0"/>
              </a:spcBef>
              <a:spcAft>
                <a:spcPts val="0"/>
              </a:spcAft>
              <a:buClr>
                <a:schemeClr val="lt1"/>
              </a:buClr>
              <a:buSzPts val="1500"/>
              <a:buChar char="○"/>
              <a:defRPr>
                <a:solidFill>
                  <a:schemeClr val="lt1"/>
                </a:solidFill>
              </a:defRPr>
            </a:lvl2pPr>
            <a:lvl3pPr indent="-323850" lvl="2" marL="1371600" rtl="0" algn="ctr">
              <a:spcBef>
                <a:spcPts val="0"/>
              </a:spcBef>
              <a:spcAft>
                <a:spcPts val="0"/>
              </a:spcAft>
              <a:buClr>
                <a:schemeClr val="lt1"/>
              </a:buClr>
              <a:buSzPts val="1500"/>
              <a:buChar char="■"/>
              <a:defRPr>
                <a:solidFill>
                  <a:schemeClr val="lt1"/>
                </a:solidFill>
              </a:defRPr>
            </a:lvl3pPr>
            <a:lvl4pPr indent="-323850" lvl="3" marL="1828800" rtl="0" algn="ctr">
              <a:spcBef>
                <a:spcPts val="0"/>
              </a:spcBef>
              <a:spcAft>
                <a:spcPts val="0"/>
              </a:spcAft>
              <a:buClr>
                <a:schemeClr val="lt1"/>
              </a:buClr>
              <a:buSzPts val="1500"/>
              <a:buChar char="●"/>
              <a:defRPr>
                <a:solidFill>
                  <a:schemeClr val="lt1"/>
                </a:solidFill>
              </a:defRPr>
            </a:lvl4pPr>
            <a:lvl5pPr indent="-323850" lvl="4" marL="2286000" rtl="0" algn="ctr">
              <a:spcBef>
                <a:spcPts val="0"/>
              </a:spcBef>
              <a:spcAft>
                <a:spcPts val="0"/>
              </a:spcAft>
              <a:buClr>
                <a:schemeClr val="lt1"/>
              </a:buClr>
              <a:buSzPts val="1500"/>
              <a:buChar char="○"/>
              <a:defRPr>
                <a:solidFill>
                  <a:schemeClr val="lt1"/>
                </a:solidFill>
              </a:defRPr>
            </a:lvl5pPr>
            <a:lvl6pPr indent="-323850" lvl="5" marL="2743200" rtl="0" algn="ctr">
              <a:spcBef>
                <a:spcPts val="0"/>
              </a:spcBef>
              <a:spcAft>
                <a:spcPts val="0"/>
              </a:spcAft>
              <a:buClr>
                <a:schemeClr val="lt1"/>
              </a:buClr>
              <a:buSzPts val="1500"/>
              <a:buChar char="■"/>
              <a:defRPr>
                <a:solidFill>
                  <a:schemeClr val="lt1"/>
                </a:solidFill>
              </a:defRPr>
            </a:lvl6pPr>
            <a:lvl7pPr indent="-323850" lvl="6" marL="3200400" rtl="0" algn="ctr">
              <a:spcBef>
                <a:spcPts val="0"/>
              </a:spcBef>
              <a:spcAft>
                <a:spcPts val="0"/>
              </a:spcAft>
              <a:buClr>
                <a:schemeClr val="lt1"/>
              </a:buClr>
              <a:buSzPts val="1500"/>
              <a:buChar char="●"/>
              <a:defRPr>
                <a:solidFill>
                  <a:schemeClr val="lt1"/>
                </a:solidFill>
              </a:defRPr>
            </a:lvl7pPr>
            <a:lvl8pPr indent="-323850" lvl="7" marL="3657600" rtl="0" algn="ctr">
              <a:spcBef>
                <a:spcPts val="0"/>
              </a:spcBef>
              <a:spcAft>
                <a:spcPts val="0"/>
              </a:spcAft>
              <a:buClr>
                <a:schemeClr val="lt1"/>
              </a:buClr>
              <a:buSzPts val="1500"/>
              <a:buChar char="○"/>
              <a:defRPr>
                <a:solidFill>
                  <a:schemeClr val="lt1"/>
                </a:solidFill>
              </a:defRPr>
            </a:lvl8pPr>
            <a:lvl9pPr indent="-323850" lvl="8" marL="4114800" rtl="0" algn="ctr">
              <a:spcBef>
                <a:spcPts val="0"/>
              </a:spcBef>
              <a:spcAft>
                <a:spcPts val="0"/>
              </a:spcAft>
              <a:buClr>
                <a:schemeClr val="lt1"/>
              </a:buClr>
              <a:buSzPts val="1500"/>
              <a:buChar char="■"/>
              <a:defRPr>
                <a:solidFill>
                  <a:schemeClr val="lt1"/>
                </a:solidFill>
              </a:defRPr>
            </a:lvl9pPr>
          </a:lstStyle>
          <a:p/>
        </p:txBody>
      </p:sp>
      <p:sp>
        <p:nvSpPr>
          <p:cNvPr id="269" name="Google Shape;269;g27f05c72ede_0_1368"/>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0" name="Shape 270"/>
        <p:cNvGrpSpPr/>
        <p:nvPr/>
      </p:nvGrpSpPr>
      <p:grpSpPr>
        <a:xfrm>
          <a:off x="0" y="0"/>
          <a:ext cx="0" cy="0"/>
          <a:chOff x="0" y="0"/>
          <a:chExt cx="0" cy="0"/>
        </a:xfrm>
      </p:grpSpPr>
      <p:sp>
        <p:nvSpPr>
          <p:cNvPr id="271" name="Google Shape;271;g27f05c72ede_0_1498"/>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2" name="Shape 272"/>
        <p:cNvGrpSpPr/>
        <p:nvPr/>
      </p:nvGrpSpPr>
      <p:grpSpPr>
        <a:xfrm>
          <a:off x="0" y="0"/>
          <a:ext cx="0" cy="0"/>
          <a:chOff x="0" y="0"/>
          <a:chExt cx="0" cy="0"/>
        </a:xfrm>
      </p:grpSpPr>
      <p:sp>
        <p:nvSpPr>
          <p:cNvPr id="273" name="Google Shape;273;g27f05c72ede_0_1500"/>
          <p:cNvSpPr txBox="1"/>
          <p:nvPr>
            <p:ph type="title"/>
          </p:nvPr>
        </p:nvSpPr>
        <p:spPr>
          <a:xfrm>
            <a:off x="2895600" y="764373"/>
            <a:ext cx="8610600" cy="1293000"/>
          </a:xfrm>
          <a:prstGeom prst="rect">
            <a:avLst/>
          </a:prstGeom>
          <a:noFill/>
          <a:ln>
            <a:noFill/>
          </a:ln>
        </p:spPr>
        <p:txBody>
          <a:bodyPr anchorCtr="0" anchor="ctr" bIns="45700" lIns="91425" spcFirstLastPara="1" rIns="91425" wrap="square" tIns="45700">
            <a:normAutofit/>
          </a:bodyPr>
          <a:lstStyle>
            <a:lvl1pPr lvl="0" rtl="0" algn="r">
              <a:lnSpc>
                <a:spcPct val="90000"/>
              </a:lnSpc>
              <a:spcBef>
                <a:spcPts val="0"/>
              </a:spcBef>
              <a:spcAft>
                <a:spcPts val="0"/>
              </a:spcAft>
              <a:buClr>
                <a:schemeClr val="lt1"/>
              </a:buClr>
              <a:buSzPts val="18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274" name="Google Shape;274;g27f05c72ede_0_1500"/>
          <p:cNvSpPr txBox="1"/>
          <p:nvPr>
            <p:ph idx="1" type="body"/>
          </p:nvPr>
        </p:nvSpPr>
        <p:spPr>
          <a:xfrm>
            <a:off x="685800" y="2194560"/>
            <a:ext cx="10820400" cy="4024200"/>
          </a:xfrm>
          <a:prstGeom prst="rect">
            <a:avLst/>
          </a:prstGeom>
          <a:noFill/>
          <a:ln>
            <a:noFill/>
          </a:ln>
        </p:spPr>
        <p:txBody>
          <a:bodyPr anchorCtr="0" anchor="t" bIns="45700" lIns="91425" spcFirstLastPara="1" rIns="91425" wrap="square" tIns="45700">
            <a:normAutofit/>
          </a:bodyPr>
          <a:lstStyle>
            <a:lvl1pPr indent="-342900" lvl="0" marL="457200" rtl="0" algn="l">
              <a:lnSpc>
                <a:spcPct val="90000"/>
              </a:lnSpc>
              <a:spcBef>
                <a:spcPts val="1000"/>
              </a:spcBef>
              <a:spcAft>
                <a:spcPts val="0"/>
              </a:spcAft>
              <a:buClr>
                <a:schemeClr val="lt1"/>
              </a:buClr>
              <a:buSzPts val="1800"/>
              <a:buChar char="●"/>
              <a:defRPr/>
            </a:lvl1pPr>
            <a:lvl2pPr indent="-342900" lvl="1" marL="914400" rtl="0" algn="l">
              <a:lnSpc>
                <a:spcPct val="90000"/>
              </a:lnSpc>
              <a:spcBef>
                <a:spcPts val="1600"/>
              </a:spcBef>
              <a:spcAft>
                <a:spcPts val="0"/>
              </a:spcAft>
              <a:buClr>
                <a:schemeClr val="lt1"/>
              </a:buClr>
              <a:buSzPts val="1800"/>
              <a:buChar char="○"/>
              <a:defRPr/>
            </a:lvl2pPr>
            <a:lvl3pPr indent="-342900" lvl="2" marL="1371600" rtl="0" algn="l">
              <a:lnSpc>
                <a:spcPct val="90000"/>
              </a:lnSpc>
              <a:spcBef>
                <a:spcPts val="1600"/>
              </a:spcBef>
              <a:spcAft>
                <a:spcPts val="0"/>
              </a:spcAft>
              <a:buClr>
                <a:schemeClr val="lt1"/>
              </a:buClr>
              <a:buSzPts val="1800"/>
              <a:buChar char="■"/>
              <a:defRPr/>
            </a:lvl3pPr>
            <a:lvl4pPr indent="-342900" lvl="3" marL="1828800" rtl="0" algn="l">
              <a:lnSpc>
                <a:spcPct val="90000"/>
              </a:lnSpc>
              <a:spcBef>
                <a:spcPts val="1600"/>
              </a:spcBef>
              <a:spcAft>
                <a:spcPts val="0"/>
              </a:spcAft>
              <a:buClr>
                <a:schemeClr val="lt1"/>
              </a:buClr>
              <a:buSzPts val="1800"/>
              <a:buChar char="●"/>
              <a:defRPr/>
            </a:lvl4pPr>
            <a:lvl5pPr indent="-342900" lvl="4" marL="2286000" rtl="0" algn="l">
              <a:lnSpc>
                <a:spcPct val="90000"/>
              </a:lnSpc>
              <a:spcBef>
                <a:spcPts val="1600"/>
              </a:spcBef>
              <a:spcAft>
                <a:spcPts val="0"/>
              </a:spcAft>
              <a:buClr>
                <a:schemeClr val="lt1"/>
              </a:buClr>
              <a:buSzPts val="1800"/>
              <a:buChar char="○"/>
              <a:defRPr/>
            </a:lvl5pPr>
            <a:lvl6pPr indent="-342900" lvl="5" marL="2743200" rtl="0" algn="l">
              <a:lnSpc>
                <a:spcPct val="90000"/>
              </a:lnSpc>
              <a:spcBef>
                <a:spcPts val="1600"/>
              </a:spcBef>
              <a:spcAft>
                <a:spcPts val="0"/>
              </a:spcAft>
              <a:buClr>
                <a:schemeClr val="lt1"/>
              </a:buClr>
              <a:buSzPts val="1800"/>
              <a:buChar char="■"/>
              <a:defRPr/>
            </a:lvl6pPr>
            <a:lvl7pPr indent="-342900" lvl="6" marL="3200400" rtl="0" algn="l">
              <a:lnSpc>
                <a:spcPct val="90000"/>
              </a:lnSpc>
              <a:spcBef>
                <a:spcPts val="1600"/>
              </a:spcBef>
              <a:spcAft>
                <a:spcPts val="0"/>
              </a:spcAft>
              <a:buClr>
                <a:schemeClr val="lt1"/>
              </a:buClr>
              <a:buSzPts val="1800"/>
              <a:buChar char="●"/>
              <a:defRPr/>
            </a:lvl7pPr>
            <a:lvl8pPr indent="-342900" lvl="7" marL="3657600" rtl="0" algn="l">
              <a:lnSpc>
                <a:spcPct val="90000"/>
              </a:lnSpc>
              <a:spcBef>
                <a:spcPts val="1600"/>
              </a:spcBef>
              <a:spcAft>
                <a:spcPts val="0"/>
              </a:spcAft>
              <a:buClr>
                <a:schemeClr val="lt1"/>
              </a:buClr>
              <a:buSzPts val="1800"/>
              <a:buChar char="○"/>
              <a:defRPr/>
            </a:lvl8pPr>
            <a:lvl9pPr indent="-342900" lvl="8" marL="4114800" rtl="0" algn="l">
              <a:lnSpc>
                <a:spcPct val="90000"/>
              </a:lnSpc>
              <a:spcBef>
                <a:spcPts val="1600"/>
              </a:spcBef>
              <a:spcAft>
                <a:spcPts val="1600"/>
              </a:spcAft>
              <a:buClr>
                <a:schemeClr val="lt1"/>
              </a:buClr>
              <a:buSzPts val="1800"/>
              <a:buChar char="■"/>
              <a:defRPr/>
            </a:lvl9pPr>
          </a:lstStyle>
          <a:p/>
        </p:txBody>
      </p:sp>
      <p:sp>
        <p:nvSpPr>
          <p:cNvPr id="275" name="Google Shape;275;g27f05c72ede_0_1500"/>
          <p:cNvSpPr txBox="1"/>
          <p:nvPr>
            <p:ph idx="10" type="dt"/>
          </p:nvPr>
        </p:nvSpPr>
        <p:spPr>
          <a:xfrm>
            <a:off x="8595360" y="6356350"/>
            <a:ext cx="2910900" cy="3651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76" name="Google Shape;276;g27f05c72ede_0_1500"/>
          <p:cNvSpPr txBox="1"/>
          <p:nvPr>
            <p:ph idx="11" type="ftr"/>
          </p:nvPr>
        </p:nvSpPr>
        <p:spPr>
          <a:xfrm>
            <a:off x="685800" y="6355845"/>
            <a:ext cx="7772400" cy="3651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77" name="Google Shape;277;g27f05c72ede_0_1500"/>
          <p:cNvSpPr txBox="1"/>
          <p:nvPr>
            <p:ph idx="12" type="sldNum"/>
          </p:nvPr>
        </p:nvSpPr>
        <p:spPr>
          <a:xfrm>
            <a:off x="8763000" y="381000"/>
            <a:ext cx="2743200" cy="365100"/>
          </a:xfrm>
          <a:prstGeom prst="rect">
            <a:avLst/>
          </a:prstGeom>
          <a:noFill/>
          <a:ln>
            <a:noFill/>
          </a:ln>
        </p:spPr>
        <p:txBody>
          <a:bodyPr anchorCtr="0" anchor="ctr" bIns="45700" lIns="91425" spcFirstLastPara="1" rIns="91425" wrap="square" tIns="45700">
            <a:norm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8" name="Shape 48"/>
        <p:cNvGrpSpPr/>
        <p:nvPr/>
      </p:nvGrpSpPr>
      <p:grpSpPr>
        <a:xfrm>
          <a:off x="0" y="0"/>
          <a:ext cx="0" cy="0"/>
          <a:chOff x="0" y="0"/>
          <a:chExt cx="0" cy="0"/>
        </a:xfrm>
      </p:grpSpPr>
      <p:grpSp>
        <p:nvGrpSpPr>
          <p:cNvPr id="49" name="Google Shape;49;g27f05c72ede_0_1276"/>
          <p:cNvGrpSpPr/>
          <p:nvPr/>
        </p:nvGrpSpPr>
        <p:grpSpPr>
          <a:xfrm>
            <a:off x="195687" y="4541"/>
            <a:ext cx="1644245" cy="1846001"/>
            <a:chOff x="146769" y="3406"/>
            <a:chExt cx="1233215" cy="1384535"/>
          </a:xfrm>
        </p:grpSpPr>
        <p:grpSp>
          <p:nvGrpSpPr>
            <p:cNvPr id="50" name="Google Shape;50;g27f05c72ede_0_1276"/>
            <p:cNvGrpSpPr/>
            <p:nvPr/>
          </p:nvGrpSpPr>
          <p:grpSpPr>
            <a:xfrm>
              <a:off x="1063183" y="3406"/>
              <a:ext cx="316800" cy="688513"/>
              <a:chOff x="1063183" y="3406"/>
              <a:chExt cx="316800" cy="688513"/>
            </a:xfrm>
          </p:grpSpPr>
          <p:sp>
            <p:nvSpPr>
              <p:cNvPr id="51" name="Google Shape;51;g27f05c72ede_0_1276"/>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2" name="Google Shape;52;g27f05c72ede_0_1276"/>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3" name="Google Shape;53;g27f05c72ede_0_1276"/>
            <p:cNvGrpSpPr/>
            <p:nvPr/>
          </p:nvGrpSpPr>
          <p:grpSpPr>
            <a:xfrm>
              <a:off x="604976" y="3406"/>
              <a:ext cx="316800" cy="1036524"/>
              <a:chOff x="604976" y="3406"/>
              <a:chExt cx="316800" cy="1036524"/>
            </a:xfrm>
          </p:grpSpPr>
          <p:sp>
            <p:nvSpPr>
              <p:cNvPr id="54" name="Google Shape;54;g27f05c72ede_0_1276"/>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 name="Google Shape;55;g27f05c72ede_0_1276"/>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 name="Google Shape;56;g27f05c72ede_0_1276"/>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57" name="Google Shape;57;g27f05c72ede_0_1276"/>
            <p:cNvGrpSpPr/>
            <p:nvPr/>
          </p:nvGrpSpPr>
          <p:grpSpPr>
            <a:xfrm>
              <a:off x="146769" y="3406"/>
              <a:ext cx="316800" cy="1384535"/>
              <a:chOff x="146769" y="3406"/>
              <a:chExt cx="316800" cy="1384535"/>
            </a:xfrm>
          </p:grpSpPr>
          <p:sp>
            <p:nvSpPr>
              <p:cNvPr id="58" name="Google Shape;58;g27f05c72ede_0_1276"/>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9" name="Google Shape;59;g27f05c72ede_0_1276"/>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0" name="Google Shape;60;g27f05c72ede_0_1276"/>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1" name="Google Shape;61;g27f05c72ede_0_1276"/>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grpSp>
        <p:nvGrpSpPr>
          <p:cNvPr id="62" name="Google Shape;62;g27f05c72ede_0_1276"/>
          <p:cNvGrpSpPr/>
          <p:nvPr/>
        </p:nvGrpSpPr>
        <p:grpSpPr>
          <a:xfrm>
            <a:off x="9033219" y="3871914"/>
            <a:ext cx="2914791" cy="2985925"/>
            <a:chOff x="6775084" y="2904008"/>
            <a:chExt cx="2186148" cy="2239500"/>
          </a:xfrm>
        </p:grpSpPr>
        <p:grpSp>
          <p:nvGrpSpPr>
            <p:cNvPr id="63" name="Google Shape;63;g27f05c72ede_0_1276"/>
            <p:cNvGrpSpPr/>
            <p:nvPr/>
          </p:nvGrpSpPr>
          <p:grpSpPr>
            <a:xfrm>
              <a:off x="6775084" y="4253708"/>
              <a:ext cx="409500" cy="889800"/>
              <a:chOff x="6775084" y="4253708"/>
              <a:chExt cx="409500" cy="889800"/>
            </a:xfrm>
          </p:grpSpPr>
          <p:sp>
            <p:nvSpPr>
              <p:cNvPr id="64" name="Google Shape;64;g27f05c72ede_0_1276"/>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5" name="Google Shape;65;g27f05c72ede_0_1276"/>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66" name="Google Shape;66;g27f05c72ede_0_1276"/>
            <p:cNvGrpSpPr/>
            <p:nvPr/>
          </p:nvGrpSpPr>
          <p:grpSpPr>
            <a:xfrm>
              <a:off x="7367299" y="3804008"/>
              <a:ext cx="409500" cy="1339500"/>
              <a:chOff x="7367299" y="3804008"/>
              <a:chExt cx="409500" cy="1339500"/>
            </a:xfrm>
          </p:grpSpPr>
          <p:sp>
            <p:nvSpPr>
              <p:cNvPr id="67" name="Google Shape;67;g27f05c72ede_0_1276"/>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8" name="Google Shape;68;g27f05c72ede_0_1276"/>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9" name="Google Shape;69;g27f05c72ede_0_1276"/>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70" name="Google Shape;70;g27f05c72ede_0_1276"/>
            <p:cNvGrpSpPr/>
            <p:nvPr/>
          </p:nvGrpSpPr>
          <p:grpSpPr>
            <a:xfrm>
              <a:off x="7959516" y="3354008"/>
              <a:ext cx="409500" cy="1789500"/>
              <a:chOff x="7959516" y="3354008"/>
              <a:chExt cx="409500" cy="1789500"/>
            </a:xfrm>
          </p:grpSpPr>
          <p:sp>
            <p:nvSpPr>
              <p:cNvPr id="71" name="Google Shape;71;g27f05c72ede_0_1276"/>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2" name="Google Shape;72;g27f05c72ede_0_1276"/>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3" name="Google Shape;73;g27f05c72ede_0_1276"/>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4" name="Google Shape;74;g27f05c72ede_0_1276"/>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75" name="Google Shape;75;g27f05c72ede_0_1276"/>
            <p:cNvGrpSpPr/>
            <p:nvPr/>
          </p:nvGrpSpPr>
          <p:grpSpPr>
            <a:xfrm>
              <a:off x="8551731" y="2904008"/>
              <a:ext cx="409500" cy="2239500"/>
              <a:chOff x="8551731" y="2904008"/>
              <a:chExt cx="409500" cy="2239500"/>
            </a:xfrm>
          </p:grpSpPr>
          <p:sp>
            <p:nvSpPr>
              <p:cNvPr id="76" name="Google Shape;76;g27f05c72ede_0_1276"/>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7" name="Google Shape;77;g27f05c72ede_0_1276"/>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8" name="Google Shape;78;g27f05c72ede_0_1276"/>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9" name="Google Shape;79;g27f05c72ede_0_1276"/>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0" name="Google Shape;80;g27f05c72ede_0_1276"/>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sp>
        <p:nvSpPr>
          <p:cNvPr id="81" name="Google Shape;81;g27f05c72ede_0_1276"/>
          <p:cNvSpPr txBox="1"/>
          <p:nvPr>
            <p:ph type="title"/>
          </p:nvPr>
        </p:nvSpPr>
        <p:spPr>
          <a:xfrm>
            <a:off x="1098667" y="2151767"/>
            <a:ext cx="7810500" cy="2497200"/>
          </a:xfrm>
          <a:prstGeom prst="rect">
            <a:avLst/>
          </a:prstGeom>
        </p:spPr>
        <p:txBody>
          <a:bodyPr anchorCtr="0" anchor="ctr" bIns="121900" lIns="121900" spcFirstLastPara="1" rIns="121900" wrap="square" tIns="121900">
            <a:norm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82" name="Google Shape;82;g27f05c72ede_0_1276"/>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3" name="Shape 83"/>
        <p:cNvGrpSpPr/>
        <p:nvPr/>
      </p:nvGrpSpPr>
      <p:grpSpPr>
        <a:xfrm>
          <a:off x="0" y="0"/>
          <a:ext cx="0" cy="0"/>
          <a:chOff x="0" y="0"/>
          <a:chExt cx="0" cy="0"/>
        </a:xfrm>
      </p:grpSpPr>
      <p:grpSp>
        <p:nvGrpSpPr>
          <p:cNvPr id="84" name="Google Shape;84;g27f05c72ede_0_1311"/>
          <p:cNvGrpSpPr/>
          <p:nvPr/>
        </p:nvGrpSpPr>
        <p:grpSpPr>
          <a:xfrm>
            <a:off x="834621" y="399168"/>
            <a:ext cx="1332416" cy="1332416"/>
            <a:chOff x="348199" y="179450"/>
            <a:chExt cx="1116300" cy="1116300"/>
          </a:xfrm>
        </p:grpSpPr>
        <p:sp>
          <p:nvSpPr>
            <p:cNvPr id="85" name="Google Shape;85;g27f05c72ede_0_1311"/>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6" name="Google Shape;86;g27f05c72ede_0_1311"/>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87" name="Google Shape;87;g27f05c72ede_0_1311"/>
          <p:cNvSpPr txBox="1"/>
          <p:nvPr>
            <p:ph type="title"/>
          </p:nvPr>
        </p:nvSpPr>
        <p:spPr>
          <a:xfrm>
            <a:off x="1738400" y="798100"/>
            <a:ext cx="9374100" cy="1332300"/>
          </a:xfrm>
          <a:prstGeom prst="rect">
            <a:avLst/>
          </a:prstGeom>
        </p:spPr>
        <p:txBody>
          <a:bodyPr anchorCtr="0" anchor="t" bIns="121900" lIns="121900" spcFirstLastPara="1" rIns="121900" wrap="square" tIns="121900">
            <a:normAutofit/>
          </a:bodyPr>
          <a:lstStyle>
            <a:lvl1pPr lvl="0"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88" name="Google Shape;88;g27f05c72ede_0_1311"/>
          <p:cNvSpPr txBox="1"/>
          <p:nvPr>
            <p:ph idx="1" type="body"/>
          </p:nvPr>
        </p:nvSpPr>
        <p:spPr>
          <a:xfrm>
            <a:off x="1738400" y="2653400"/>
            <a:ext cx="9374100" cy="3388800"/>
          </a:xfrm>
          <a:prstGeom prst="rect">
            <a:avLst/>
          </a:prstGeom>
        </p:spPr>
        <p:txBody>
          <a:bodyPr anchorCtr="0" anchor="t" bIns="121900" lIns="121900" spcFirstLastPara="1" rIns="121900" wrap="square" tIns="121900">
            <a:normAutofit/>
          </a:bodyPr>
          <a:lstStyle>
            <a:lvl1pPr indent="-336550" lvl="0" marL="457200" rtl="0">
              <a:spcBef>
                <a:spcPts val="0"/>
              </a:spcBef>
              <a:spcAft>
                <a:spcPts val="0"/>
              </a:spcAft>
              <a:buSzPts val="1700"/>
              <a:buChar char="●"/>
              <a:defRPr/>
            </a:lvl1pPr>
            <a:lvl2pPr indent="-323850" lvl="1" marL="914400" rtl="0">
              <a:spcBef>
                <a:spcPts val="0"/>
              </a:spcBef>
              <a:spcAft>
                <a:spcPts val="0"/>
              </a:spcAft>
              <a:buSzPts val="1500"/>
              <a:buChar char="○"/>
              <a:defRPr/>
            </a:lvl2pPr>
            <a:lvl3pPr indent="-323850" lvl="2" marL="1371600" rtl="0">
              <a:spcBef>
                <a:spcPts val="0"/>
              </a:spcBef>
              <a:spcAft>
                <a:spcPts val="0"/>
              </a:spcAft>
              <a:buSzPts val="1500"/>
              <a:buChar char="■"/>
              <a:defRPr/>
            </a:lvl3pPr>
            <a:lvl4pPr indent="-323850" lvl="3" marL="1828800" rtl="0">
              <a:spcBef>
                <a:spcPts val="0"/>
              </a:spcBef>
              <a:spcAft>
                <a:spcPts val="0"/>
              </a:spcAft>
              <a:buSzPts val="1500"/>
              <a:buChar char="●"/>
              <a:defRPr/>
            </a:lvl4pPr>
            <a:lvl5pPr indent="-323850" lvl="4" marL="2286000" rtl="0">
              <a:spcBef>
                <a:spcPts val="0"/>
              </a:spcBef>
              <a:spcAft>
                <a:spcPts val="0"/>
              </a:spcAft>
              <a:buSzPts val="1500"/>
              <a:buChar char="○"/>
              <a:defRPr/>
            </a:lvl5pPr>
            <a:lvl6pPr indent="-323850" lvl="5" marL="2743200" rtl="0">
              <a:spcBef>
                <a:spcPts val="0"/>
              </a:spcBef>
              <a:spcAft>
                <a:spcPts val="0"/>
              </a:spcAft>
              <a:buSzPts val="1500"/>
              <a:buChar char="■"/>
              <a:defRPr/>
            </a:lvl6pPr>
            <a:lvl7pPr indent="-323850" lvl="6" marL="3200400" rtl="0">
              <a:spcBef>
                <a:spcPts val="0"/>
              </a:spcBef>
              <a:spcAft>
                <a:spcPts val="0"/>
              </a:spcAft>
              <a:buSzPts val="1500"/>
              <a:buChar char="●"/>
              <a:defRPr/>
            </a:lvl7pPr>
            <a:lvl8pPr indent="-323850" lvl="7" marL="3657600" rtl="0">
              <a:spcBef>
                <a:spcPts val="0"/>
              </a:spcBef>
              <a:spcAft>
                <a:spcPts val="0"/>
              </a:spcAft>
              <a:buSzPts val="1500"/>
              <a:buChar char="○"/>
              <a:defRPr/>
            </a:lvl8pPr>
            <a:lvl9pPr indent="-323850" lvl="8" marL="4114800" rtl="0">
              <a:spcBef>
                <a:spcPts val="0"/>
              </a:spcBef>
              <a:spcAft>
                <a:spcPts val="0"/>
              </a:spcAft>
              <a:buSzPts val="1500"/>
              <a:buChar char="■"/>
              <a:defRPr/>
            </a:lvl9pPr>
          </a:lstStyle>
          <a:p/>
        </p:txBody>
      </p:sp>
      <p:sp>
        <p:nvSpPr>
          <p:cNvPr id="89" name="Google Shape;89;g27f05c72ede_0_1311"/>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0" name="Shape 90"/>
        <p:cNvGrpSpPr/>
        <p:nvPr/>
      </p:nvGrpSpPr>
      <p:grpSpPr>
        <a:xfrm>
          <a:off x="0" y="0"/>
          <a:ext cx="0" cy="0"/>
          <a:chOff x="0" y="0"/>
          <a:chExt cx="0" cy="0"/>
        </a:xfrm>
      </p:grpSpPr>
      <p:grpSp>
        <p:nvGrpSpPr>
          <p:cNvPr id="91" name="Google Shape;91;g27f05c72ede_0_1318"/>
          <p:cNvGrpSpPr/>
          <p:nvPr/>
        </p:nvGrpSpPr>
        <p:grpSpPr>
          <a:xfrm>
            <a:off x="834621" y="399168"/>
            <a:ext cx="1332416" cy="1332416"/>
            <a:chOff x="348199" y="179450"/>
            <a:chExt cx="1116300" cy="1116300"/>
          </a:xfrm>
        </p:grpSpPr>
        <p:sp>
          <p:nvSpPr>
            <p:cNvPr id="92" name="Google Shape;92;g27f05c72ede_0_1318"/>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3" name="Google Shape;93;g27f05c72ede_0_1318"/>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94" name="Google Shape;94;g27f05c72ede_0_1318"/>
          <p:cNvSpPr txBox="1"/>
          <p:nvPr>
            <p:ph type="title"/>
          </p:nvPr>
        </p:nvSpPr>
        <p:spPr>
          <a:xfrm>
            <a:off x="1738400" y="798100"/>
            <a:ext cx="9374100" cy="1332300"/>
          </a:xfrm>
          <a:prstGeom prst="rect">
            <a:avLst/>
          </a:prstGeom>
        </p:spPr>
        <p:txBody>
          <a:bodyPr anchorCtr="0" anchor="t" bIns="121900" lIns="121900" spcFirstLastPara="1" rIns="121900" wrap="square" tIns="121900">
            <a:normAutofit/>
          </a:bodyPr>
          <a:lstStyle>
            <a:lvl1pPr lvl="0"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95" name="Google Shape;95;g27f05c72ede_0_1318"/>
          <p:cNvSpPr txBox="1"/>
          <p:nvPr>
            <p:ph idx="1" type="body"/>
          </p:nvPr>
        </p:nvSpPr>
        <p:spPr>
          <a:xfrm>
            <a:off x="1738400" y="2653400"/>
            <a:ext cx="4574100" cy="3388800"/>
          </a:xfrm>
          <a:prstGeom prst="rect">
            <a:avLst/>
          </a:prstGeom>
        </p:spPr>
        <p:txBody>
          <a:bodyPr anchorCtr="0" anchor="t" bIns="121900" lIns="121900" spcFirstLastPara="1" rIns="121900" wrap="square" tIns="121900">
            <a:normAutofit/>
          </a:bodyPr>
          <a:lstStyle>
            <a:lvl1pPr indent="-336550" lvl="0" marL="457200" rtl="0">
              <a:spcBef>
                <a:spcPts val="0"/>
              </a:spcBef>
              <a:spcAft>
                <a:spcPts val="0"/>
              </a:spcAft>
              <a:buSzPts val="1700"/>
              <a:buChar char="●"/>
              <a:defRPr/>
            </a:lvl1pPr>
            <a:lvl2pPr indent="-323850" lvl="1" marL="914400" rtl="0">
              <a:spcBef>
                <a:spcPts val="0"/>
              </a:spcBef>
              <a:spcAft>
                <a:spcPts val="0"/>
              </a:spcAft>
              <a:buSzPts val="1500"/>
              <a:buChar char="○"/>
              <a:defRPr/>
            </a:lvl2pPr>
            <a:lvl3pPr indent="-323850" lvl="2" marL="1371600" rtl="0">
              <a:spcBef>
                <a:spcPts val="0"/>
              </a:spcBef>
              <a:spcAft>
                <a:spcPts val="0"/>
              </a:spcAft>
              <a:buSzPts val="1500"/>
              <a:buChar char="■"/>
              <a:defRPr/>
            </a:lvl3pPr>
            <a:lvl4pPr indent="-323850" lvl="3" marL="1828800" rtl="0">
              <a:spcBef>
                <a:spcPts val="0"/>
              </a:spcBef>
              <a:spcAft>
                <a:spcPts val="0"/>
              </a:spcAft>
              <a:buSzPts val="1500"/>
              <a:buChar char="●"/>
              <a:defRPr/>
            </a:lvl4pPr>
            <a:lvl5pPr indent="-323850" lvl="4" marL="2286000" rtl="0">
              <a:spcBef>
                <a:spcPts val="0"/>
              </a:spcBef>
              <a:spcAft>
                <a:spcPts val="0"/>
              </a:spcAft>
              <a:buSzPts val="1500"/>
              <a:buChar char="○"/>
              <a:defRPr/>
            </a:lvl5pPr>
            <a:lvl6pPr indent="-323850" lvl="5" marL="2743200" rtl="0">
              <a:spcBef>
                <a:spcPts val="0"/>
              </a:spcBef>
              <a:spcAft>
                <a:spcPts val="0"/>
              </a:spcAft>
              <a:buSzPts val="1500"/>
              <a:buChar char="■"/>
              <a:defRPr/>
            </a:lvl6pPr>
            <a:lvl7pPr indent="-323850" lvl="6" marL="3200400" rtl="0">
              <a:spcBef>
                <a:spcPts val="0"/>
              </a:spcBef>
              <a:spcAft>
                <a:spcPts val="0"/>
              </a:spcAft>
              <a:buSzPts val="1500"/>
              <a:buChar char="●"/>
              <a:defRPr/>
            </a:lvl7pPr>
            <a:lvl8pPr indent="-323850" lvl="7" marL="3657600" rtl="0">
              <a:spcBef>
                <a:spcPts val="0"/>
              </a:spcBef>
              <a:spcAft>
                <a:spcPts val="0"/>
              </a:spcAft>
              <a:buSzPts val="1500"/>
              <a:buChar char="○"/>
              <a:defRPr/>
            </a:lvl8pPr>
            <a:lvl9pPr indent="-323850" lvl="8" marL="4114800" rtl="0">
              <a:spcBef>
                <a:spcPts val="0"/>
              </a:spcBef>
              <a:spcAft>
                <a:spcPts val="0"/>
              </a:spcAft>
              <a:buSzPts val="1500"/>
              <a:buChar char="■"/>
              <a:defRPr/>
            </a:lvl9pPr>
          </a:lstStyle>
          <a:p/>
        </p:txBody>
      </p:sp>
      <p:sp>
        <p:nvSpPr>
          <p:cNvPr id="96" name="Google Shape;96;g27f05c72ede_0_1318"/>
          <p:cNvSpPr txBox="1"/>
          <p:nvPr>
            <p:ph idx="2" type="body"/>
          </p:nvPr>
        </p:nvSpPr>
        <p:spPr>
          <a:xfrm>
            <a:off x="6538200" y="2653400"/>
            <a:ext cx="4574100" cy="3388800"/>
          </a:xfrm>
          <a:prstGeom prst="rect">
            <a:avLst/>
          </a:prstGeom>
        </p:spPr>
        <p:txBody>
          <a:bodyPr anchorCtr="0" anchor="t" bIns="121900" lIns="121900" spcFirstLastPara="1" rIns="121900" wrap="square" tIns="121900">
            <a:normAutofit/>
          </a:bodyPr>
          <a:lstStyle>
            <a:lvl1pPr indent="-336550" lvl="0" marL="457200" rtl="0">
              <a:spcBef>
                <a:spcPts val="0"/>
              </a:spcBef>
              <a:spcAft>
                <a:spcPts val="0"/>
              </a:spcAft>
              <a:buSzPts val="1700"/>
              <a:buChar char="●"/>
              <a:defRPr/>
            </a:lvl1pPr>
            <a:lvl2pPr indent="-323850" lvl="1" marL="914400" rtl="0">
              <a:spcBef>
                <a:spcPts val="0"/>
              </a:spcBef>
              <a:spcAft>
                <a:spcPts val="0"/>
              </a:spcAft>
              <a:buSzPts val="1500"/>
              <a:buChar char="○"/>
              <a:defRPr/>
            </a:lvl2pPr>
            <a:lvl3pPr indent="-323850" lvl="2" marL="1371600" rtl="0">
              <a:spcBef>
                <a:spcPts val="0"/>
              </a:spcBef>
              <a:spcAft>
                <a:spcPts val="0"/>
              </a:spcAft>
              <a:buSzPts val="1500"/>
              <a:buChar char="■"/>
              <a:defRPr/>
            </a:lvl3pPr>
            <a:lvl4pPr indent="-323850" lvl="3" marL="1828800" rtl="0">
              <a:spcBef>
                <a:spcPts val="0"/>
              </a:spcBef>
              <a:spcAft>
                <a:spcPts val="0"/>
              </a:spcAft>
              <a:buSzPts val="1500"/>
              <a:buChar char="●"/>
              <a:defRPr/>
            </a:lvl4pPr>
            <a:lvl5pPr indent="-323850" lvl="4" marL="2286000" rtl="0">
              <a:spcBef>
                <a:spcPts val="0"/>
              </a:spcBef>
              <a:spcAft>
                <a:spcPts val="0"/>
              </a:spcAft>
              <a:buSzPts val="1500"/>
              <a:buChar char="○"/>
              <a:defRPr/>
            </a:lvl5pPr>
            <a:lvl6pPr indent="-323850" lvl="5" marL="2743200" rtl="0">
              <a:spcBef>
                <a:spcPts val="0"/>
              </a:spcBef>
              <a:spcAft>
                <a:spcPts val="0"/>
              </a:spcAft>
              <a:buSzPts val="1500"/>
              <a:buChar char="■"/>
              <a:defRPr/>
            </a:lvl6pPr>
            <a:lvl7pPr indent="-323850" lvl="6" marL="3200400" rtl="0">
              <a:spcBef>
                <a:spcPts val="0"/>
              </a:spcBef>
              <a:spcAft>
                <a:spcPts val="0"/>
              </a:spcAft>
              <a:buSzPts val="1500"/>
              <a:buChar char="●"/>
              <a:defRPr/>
            </a:lvl7pPr>
            <a:lvl8pPr indent="-323850" lvl="7" marL="3657600" rtl="0">
              <a:spcBef>
                <a:spcPts val="0"/>
              </a:spcBef>
              <a:spcAft>
                <a:spcPts val="0"/>
              </a:spcAft>
              <a:buSzPts val="1500"/>
              <a:buChar char="○"/>
              <a:defRPr/>
            </a:lvl8pPr>
            <a:lvl9pPr indent="-323850" lvl="8" marL="4114800" rtl="0">
              <a:spcBef>
                <a:spcPts val="0"/>
              </a:spcBef>
              <a:spcAft>
                <a:spcPts val="0"/>
              </a:spcAft>
              <a:buSzPts val="1500"/>
              <a:buChar char="■"/>
              <a:defRPr/>
            </a:lvl9pPr>
          </a:lstStyle>
          <a:p/>
        </p:txBody>
      </p:sp>
      <p:sp>
        <p:nvSpPr>
          <p:cNvPr id="97" name="Google Shape;97;g27f05c72ede_0_1318"/>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8" name="Shape 98"/>
        <p:cNvGrpSpPr/>
        <p:nvPr/>
      </p:nvGrpSpPr>
      <p:grpSpPr>
        <a:xfrm>
          <a:off x="0" y="0"/>
          <a:ext cx="0" cy="0"/>
          <a:chOff x="0" y="0"/>
          <a:chExt cx="0" cy="0"/>
        </a:xfrm>
      </p:grpSpPr>
      <p:grpSp>
        <p:nvGrpSpPr>
          <p:cNvPr id="99" name="Google Shape;99;g27f05c72ede_0_1326"/>
          <p:cNvGrpSpPr/>
          <p:nvPr/>
        </p:nvGrpSpPr>
        <p:grpSpPr>
          <a:xfrm>
            <a:off x="834621" y="399168"/>
            <a:ext cx="1332416" cy="1332416"/>
            <a:chOff x="348199" y="179450"/>
            <a:chExt cx="1116300" cy="1116300"/>
          </a:xfrm>
        </p:grpSpPr>
        <p:sp>
          <p:nvSpPr>
            <p:cNvPr id="100" name="Google Shape;100;g27f05c72ede_0_132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1" name="Google Shape;101;g27f05c72ede_0_1326"/>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102" name="Google Shape;102;g27f05c72ede_0_1326"/>
          <p:cNvSpPr txBox="1"/>
          <p:nvPr>
            <p:ph type="title"/>
          </p:nvPr>
        </p:nvSpPr>
        <p:spPr>
          <a:xfrm>
            <a:off x="1738400" y="798100"/>
            <a:ext cx="9374100" cy="1332300"/>
          </a:xfrm>
          <a:prstGeom prst="rect">
            <a:avLst/>
          </a:prstGeom>
        </p:spPr>
        <p:txBody>
          <a:bodyPr anchorCtr="0" anchor="t" bIns="121900" lIns="121900" spcFirstLastPara="1" rIns="121900" wrap="square" tIns="121900">
            <a:normAutofit/>
          </a:bodyPr>
          <a:lstStyle>
            <a:lvl1pPr lvl="0"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103" name="Google Shape;103;g27f05c72ede_0_1326"/>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4" name="Shape 104"/>
        <p:cNvGrpSpPr/>
        <p:nvPr/>
      </p:nvGrpSpPr>
      <p:grpSpPr>
        <a:xfrm>
          <a:off x="0" y="0"/>
          <a:ext cx="0" cy="0"/>
          <a:chOff x="0" y="0"/>
          <a:chExt cx="0" cy="0"/>
        </a:xfrm>
      </p:grpSpPr>
      <p:grpSp>
        <p:nvGrpSpPr>
          <p:cNvPr id="105" name="Google Shape;105;g27f05c72ede_0_1332"/>
          <p:cNvGrpSpPr/>
          <p:nvPr/>
        </p:nvGrpSpPr>
        <p:grpSpPr>
          <a:xfrm>
            <a:off x="834621" y="399168"/>
            <a:ext cx="1332416" cy="1332416"/>
            <a:chOff x="348199" y="179450"/>
            <a:chExt cx="1116300" cy="1116300"/>
          </a:xfrm>
        </p:grpSpPr>
        <p:sp>
          <p:nvSpPr>
            <p:cNvPr id="106" name="Google Shape;106;g27f05c72ede_0_1332"/>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7" name="Google Shape;107;g27f05c72ede_0_1332"/>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108" name="Google Shape;108;g27f05c72ede_0_1332"/>
          <p:cNvSpPr txBox="1"/>
          <p:nvPr>
            <p:ph type="title"/>
          </p:nvPr>
        </p:nvSpPr>
        <p:spPr>
          <a:xfrm>
            <a:off x="1738400" y="798100"/>
            <a:ext cx="4416000" cy="2120100"/>
          </a:xfrm>
          <a:prstGeom prst="rect">
            <a:avLst/>
          </a:prstGeom>
        </p:spPr>
        <p:txBody>
          <a:bodyPr anchorCtr="0" anchor="t" bIns="121900" lIns="121900" spcFirstLastPara="1" rIns="121900" wrap="square" tIns="121900">
            <a:normAutofit/>
          </a:bodyPr>
          <a:lstStyle>
            <a:lvl1pPr lvl="0"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109" name="Google Shape;109;g27f05c72ede_0_1332"/>
          <p:cNvSpPr txBox="1"/>
          <p:nvPr>
            <p:ph idx="1" type="body"/>
          </p:nvPr>
        </p:nvSpPr>
        <p:spPr>
          <a:xfrm>
            <a:off x="1738400" y="3079567"/>
            <a:ext cx="4416000" cy="2962500"/>
          </a:xfrm>
          <a:prstGeom prst="rect">
            <a:avLst/>
          </a:prstGeom>
        </p:spPr>
        <p:txBody>
          <a:bodyPr anchorCtr="0" anchor="t" bIns="121900" lIns="121900" spcFirstLastPara="1" rIns="121900" wrap="square" tIns="121900">
            <a:normAutofit/>
          </a:bodyPr>
          <a:lstStyle>
            <a:lvl1pPr indent="-336550" lvl="0" marL="457200" rtl="0">
              <a:spcBef>
                <a:spcPts val="0"/>
              </a:spcBef>
              <a:spcAft>
                <a:spcPts val="0"/>
              </a:spcAft>
              <a:buSzPts val="1700"/>
              <a:buChar char="●"/>
              <a:defRPr/>
            </a:lvl1pPr>
            <a:lvl2pPr indent="-323850" lvl="1" marL="914400" rtl="0">
              <a:spcBef>
                <a:spcPts val="0"/>
              </a:spcBef>
              <a:spcAft>
                <a:spcPts val="0"/>
              </a:spcAft>
              <a:buSzPts val="1500"/>
              <a:buChar char="○"/>
              <a:defRPr/>
            </a:lvl2pPr>
            <a:lvl3pPr indent="-323850" lvl="2" marL="1371600" rtl="0">
              <a:spcBef>
                <a:spcPts val="0"/>
              </a:spcBef>
              <a:spcAft>
                <a:spcPts val="0"/>
              </a:spcAft>
              <a:buSzPts val="1500"/>
              <a:buChar char="■"/>
              <a:defRPr/>
            </a:lvl3pPr>
            <a:lvl4pPr indent="-323850" lvl="3" marL="1828800" rtl="0">
              <a:spcBef>
                <a:spcPts val="0"/>
              </a:spcBef>
              <a:spcAft>
                <a:spcPts val="0"/>
              </a:spcAft>
              <a:buSzPts val="1500"/>
              <a:buChar char="●"/>
              <a:defRPr/>
            </a:lvl4pPr>
            <a:lvl5pPr indent="-323850" lvl="4" marL="2286000" rtl="0">
              <a:spcBef>
                <a:spcPts val="0"/>
              </a:spcBef>
              <a:spcAft>
                <a:spcPts val="0"/>
              </a:spcAft>
              <a:buSzPts val="1500"/>
              <a:buChar char="○"/>
              <a:defRPr/>
            </a:lvl5pPr>
            <a:lvl6pPr indent="-323850" lvl="5" marL="2743200" rtl="0">
              <a:spcBef>
                <a:spcPts val="0"/>
              </a:spcBef>
              <a:spcAft>
                <a:spcPts val="0"/>
              </a:spcAft>
              <a:buSzPts val="1500"/>
              <a:buChar char="■"/>
              <a:defRPr/>
            </a:lvl6pPr>
            <a:lvl7pPr indent="-323850" lvl="6" marL="3200400" rtl="0">
              <a:spcBef>
                <a:spcPts val="0"/>
              </a:spcBef>
              <a:spcAft>
                <a:spcPts val="0"/>
              </a:spcAft>
              <a:buSzPts val="1500"/>
              <a:buChar char="●"/>
              <a:defRPr/>
            </a:lvl7pPr>
            <a:lvl8pPr indent="-323850" lvl="7" marL="3657600" rtl="0">
              <a:spcBef>
                <a:spcPts val="0"/>
              </a:spcBef>
              <a:spcAft>
                <a:spcPts val="0"/>
              </a:spcAft>
              <a:buSzPts val="1500"/>
              <a:buChar char="○"/>
              <a:defRPr/>
            </a:lvl8pPr>
            <a:lvl9pPr indent="-323850" lvl="8" marL="4114800" rtl="0">
              <a:spcBef>
                <a:spcPts val="0"/>
              </a:spcBef>
              <a:spcAft>
                <a:spcPts val="0"/>
              </a:spcAft>
              <a:buSzPts val="1500"/>
              <a:buChar char="■"/>
              <a:defRPr/>
            </a:lvl9pPr>
          </a:lstStyle>
          <a:p/>
        </p:txBody>
      </p:sp>
      <p:sp>
        <p:nvSpPr>
          <p:cNvPr id="110" name="Google Shape;110;g27f05c72ede_0_1332"/>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11" name="Shape 111"/>
        <p:cNvGrpSpPr/>
        <p:nvPr/>
      </p:nvGrpSpPr>
      <p:grpSpPr>
        <a:xfrm>
          <a:off x="0" y="0"/>
          <a:ext cx="0" cy="0"/>
          <a:chOff x="0" y="0"/>
          <a:chExt cx="0" cy="0"/>
        </a:xfrm>
      </p:grpSpPr>
      <p:grpSp>
        <p:nvGrpSpPr>
          <p:cNvPr id="112" name="Google Shape;112;g27f05c72ede_0_1339"/>
          <p:cNvGrpSpPr/>
          <p:nvPr/>
        </p:nvGrpSpPr>
        <p:grpSpPr>
          <a:xfrm>
            <a:off x="9155392" y="1742"/>
            <a:ext cx="3023192" cy="3468833"/>
            <a:chOff x="6790514" y="1306"/>
            <a:chExt cx="2267451" cy="2601690"/>
          </a:xfrm>
        </p:grpSpPr>
        <p:grpSp>
          <p:nvGrpSpPr>
            <p:cNvPr id="113" name="Google Shape;113;g27f05c72ede_0_1339"/>
            <p:cNvGrpSpPr/>
            <p:nvPr/>
          </p:nvGrpSpPr>
          <p:grpSpPr>
            <a:xfrm>
              <a:off x="7067465" y="1306"/>
              <a:ext cx="1990500" cy="1990200"/>
              <a:chOff x="7067465" y="1306"/>
              <a:chExt cx="1990500" cy="1990200"/>
            </a:xfrm>
          </p:grpSpPr>
          <p:sp>
            <p:nvSpPr>
              <p:cNvPr id="114" name="Google Shape;114;g27f05c72ede_0_1339"/>
              <p:cNvSpPr/>
              <p:nvPr/>
            </p:nvSpPr>
            <p:spPr>
              <a:xfrm rot="-8648551">
                <a:off x="7594313" y="527721"/>
                <a:ext cx="937226" cy="937226"/>
              </a:xfrm>
              <a:prstGeom prst="ellipse">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5" name="Google Shape;115;g27f05c72ede_0_1339"/>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6" name="Google Shape;116;g27f05c72ede_0_1339"/>
              <p:cNvSpPr/>
              <p:nvPr/>
            </p:nvSpPr>
            <p:spPr>
              <a:xfrm rot="-8649154">
                <a:off x="7349891" y="283705"/>
                <a:ext cx="1425647" cy="1425404"/>
              </a:xfrm>
              <a:prstGeom prst="ellipse">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17" name="Google Shape;117;g27f05c72ede_0_1339"/>
            <p:cNvGrpSpPr/>
            <p:nvPr/>
          </p:nvGrpSpPr>
          <p:grpSpPr>
            <a:xfrm>
              <a:off x="8207126" y="1807996"/>
              <a:ext cx="795000" cy="795000"/>
              <a:chOff x="8207126" y="1807996"/>
              <a:chExt cx="795000" cy="795000"/>
            </a:xfrm>
          </p:grpSpPr>
          <p:sp>
            <p:nvSpPr>
              <p:cNvPr id="118" name="Google Shape;118;g27f05c72ede_0_1339"/>
              <p:cNvSpPr/>
              <p:nvPr/>
            </p:nvSpPr>
            <p:spPr>
              <a:xfrm rot="2152054">
                <a:off x="8319942" y="1920813"/>
                <a:ext cx="569367" cy="569367"/>
              </a:xfrm>
              <a:prstGeom prst="ellipse">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9" name="Google Shape;119;g27f05c72ede_0_1339"/>
              <p:cNvSpPr/>
              <p:nvPr/>
            </p:nvSpPr>
            <p:spPr>
              <a:xfrm rot="2150259">
                <a:off x="8408218" y="2008610"/>
                <a:ext cx="393004" cy="393004"/>
              </a:xfrm>
              <a:prstGeom prst="ellipse">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20" name="Google Shape;120;g27f05c72ede_0_1339"/>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21" name="Google Shape;121;g27f05c72ede_0_1339"/>
            <p:cNvGrpSpPr/>
            <p:nvPr/>
          </p:nvGrpSpPr>
          <p:grpSpPr>
            <a:xfrm>
              <a:off x="6790514" y="118857"/>
              <a:ext cx="548700" cy="548700"/>
              <a:chOff x="6790514" y="118857"/>
              <a:chExt cx="548700" cy="548700"/>
            </a:xfrm>
          </p:grpSpPr>
          <p:sp>
            <p:nvSpPr>
              <p:cNvPr id="122" name="Google Shape;122;g27f05c72ede_0_1339"/>
              <p:cNvSpPr/>
              <p:nvPr/>
            </p:nvSpPr>
            <p:spPr>
              <a:xfrm rot="2150259">
                <a:off x="6868362" y="196705"/>
                <a:ext cx="393004" cy="393004"/>
              </a:xfrm>
              <a:prstGeom prst="ellipse">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23" name="Google Shape;123;g27f05c72ede_0_1339"/>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sp>
        <p:nvSpPr>
          <p:cNvPr id="124" name="Google Shape;124;g27f05c72ede_0_1339"/>
          <p:cNvSpPr txBox="1"/>
          <p:nvPr>
            <p:ph type="title"/>
          </p:nvPr>
        </p:nvSpPr>
        <p:spPr>
          <a:xfrm>
            <a:off x="1098667" y="1018133"/>
            <a:ext cx="7810500" cy="4764300"/>
          </a:xfrm>
          <a:prstGeom prst="rect">
            <a:avLst/>
          </a:prstGeom>
        </p:spPr>
        <p:txBody>
          <a:bodyPr anchorCtr="0" anchor="ctr" bIns="121900" lIns="121900" spcFirstLastPara="1" rIns="121900" wrap="square" tIns="121900">
            <a:norm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125" name="Google Shape;125;g27f05c72ede_0_1339"/>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6" name="Shape 126"/>
        <p:cNvGrpSpPr/>
        <p:nvPr/>
      </p:nvGrpSpPr>
      <p:grpSpPr>
        <a:xfrm>
          <a:off x="0" y="0"/>
          <a:ext cx="0" cy="0"/>
          <a:chOff x="0" y="0"/>
          <a:chExt cx="0" cy="0"/>
        </a:xfrm>
      </p:grpSpPr>
      <p:grpSp>
        <p:nvGrpSpPr>
          <p:cNvPr id="127" name="Google Shape;127;g27f05c72ede_0_1354"/>
          <p:cNvGrpSpPr/>
          <p:nvPr/>
        </p:nvGrpSpPr>
        <p:grpSpPr>
          <a:xfrm>
            <a:off x="834621" y="399168"/>
            <a:ext cx="1332416" cy="1332416"/>
            <a:chOff x="348199" y="179450"/>
            <a:chExt cx="1116300" cy="1116300"/>
          </a:xfrm>
        </p:grpSpPr>
        <p:sp>
          <p:nvSpPr>
            <p:cNvPr id="128" name="Google Shape;128;g27f05c72ede_0_1354"/>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29" name="Google Shape;129;g27f05c72ede_0_135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130" name="Google Shape;130;g27f05c72ede_0_1354"/>
          <p:cNvSpPr txBox="1"/>
          <p:nvPr>
            <p:ph type="title"/>
          </p:nvPr>
        </p:nvSpPr>
        <p:spPr>
          <a:xfrm>
            <a:off x="1738400" y="798100"/>
            <a:ext cx="4574100" cy="2653500"/>
          </a:xfrm>
          <a:prstGeom prst="rect">
            <a:avLst/>
          </a:prstGeom>
          <a:ln cap="flat" cmpd="sng" w="9525">
            <a:solidFill>
              <a:schemeClr val="lt1"/>
            </a:solidFill>
            <a:prstDash val="solid"/>
            <a:round/>
            <a:headEnd len="sm" w="sm" type="none"/>
            <a:tailEnd len="sm" w="sm" type="none"/>
          </a:ln>
        </p:spPr>
        <p:txBody>
          <a:bodyPr anchorCtr="0" anchor="t" bIns="121900" lIns="121900" spcFirstLastPara="1" rIns="121900" wrap="square" tIns="121900">
            <a:normAutofit/>
          </a:bodyPr>
          <a:lstStyle>
            <a:lvl1pPr lvl="0"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131" name="Google Shape;131;g27f05c72ede_0_1354"/>
          <p:cNvSpPr txBox="1"/>
          <p:nvPr>
            <p:ph idx="1" type="subTitle"/>
          </p:nvPr>
        </p:nvSpPr>
        <p:spPr>
          <a:xfrm>
            <a:off x="1738400" y="3657604"/>
            <a:ext cx="4574100" cy="968100"/>
          </a:xfrm>
          <a:prstGeom prst="rect">
            <a:avLst/>
          </a:prstGeom>
          <a:ln cap="flat" cmpd="sng" w="9525">
            <a:solidFill>
              <a:schemeClr val="lt1"/>
            </a:solidFill>
            <a:prstDash val="solid"/>
            <a:round/>
            <a:headEnd len="sm" w="sm" type="none"/>
            <a:tailEnd len="sm" w="sm" type="none"/>
          </a:ln>
        </p:spPr>
        <p:txBody>
          <a:bodyPr anchorCtr="0" anchor="t" bIns="121900" lIns="121900" spcFirstLastPara="1" rIns="121900" wrap="square" tIns="121900">
            <a:normAutofit/>
          </a:bodyPr>
          <a:lstStyle>
            <a:lvl1pPr lvl="0" rtl="0">
              <a:lnSpc>
                <a:spcPct val="100000"/>
              </a:lnSpc>
              <a:spcBef>
                <a:spcPts val="0"/>
              </a:spcBef>
              <a:spcAft>
                <a:spcPts val="0"/>
              </a:spcAft>
              <a:buSzPts val="2100"/>
              <a:buNone/>
              <a:defRPr sz="21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p:txBody>
      </p:sp>
      <p:sp>
        <p:nvSpPr>
          <p:cNvPr id="132" name="Google Shape;132;g27f05c72ede_0_1354"/>
          <p:cNvSpPr txBox="1"/>
          <p:nvPr>
            <p:ph idx="2" type="body"/>
          </p:nvPr>
        </p:nvSpPr>
        <p:spPr>
          <a:xfrm>
            <a:off x="6538267" y="881333"/>
            <a:ext cx="4574100" cy="5160900"/>
          </a:xfrm>
          <a:prstGeom prst="rect">
            <a:avLst/>
          </a:prstGeom>
          <a:ln cap="flat" cmpd="sng" w="9525">
            <a:solidFill>
              <a:schemeClr val="lt1"/>
            </a:solidFill>
            <a:prstDash val="solid"/>
            <a:round/>
            <a:headEnd len="sm" w="sm" type="none"/>
            <a:tailEnd len="sm" w="sm" type="none"/>
          </a:ln>
        </p:spPr>
        <p:txBody>
          <a:bodyPr anchorCtr="0" anchor="t" bIns="121900" lIns="121900" spcFirstLastPara="1" rIns="121900" wrap="square" tIns="121900">
            <a:normAutofit/>
          </a:bodyPr>
          <a:lstStyle>
            <a:lvl1pPr indent="-336550" lvl="0" marL="457200" rtl="0">
              <a:spcBef>
                <a:spcPts val="0"/>
              </a:spcBef>
              <a:spcAft>
                <a:spcPts val="0"/>
              </a:spcAft>
              <a:buSzPts val="1700"/>
              <a:buChar char="●"/>
              <a:defRPr/>
            </a:lvl1pPr>
            <a:lvl2pPr indent="-323850" lvl="1" marL="914400" rtl="0">
              <a:spcBef>
                <a:spcPts val="0"/>
              </a:spcBef>
              <a:spcAft>
                <a:spcPts val="0"/>
              </a:spcAft>
              <a:buSzPts val="1500"/>
              <a:buChar char="○"/>
              <a:defRPr/>
            </a:lvl2pPr>
            <a:lvl3pPr indent="-323850" lvl="2" marL="1371600" rtl="0">
              <a:spcBef>
                <a:spcPts val="0"/>
              </a:spcBef>
              <a:spcAft>
                <a:spcPts val="0"/>
              </a:spcAft>
              <a:buSzPts val="1500"/>
              <a:buChar char="■"/>
              <a:defRPr/>
            </a:lvl3pPr>
            <a:lvl4pPr indent="-323850" lvl="3" marL="1828800" rtl="0">
              <a:spcBef>
                <a:spcPts val="0"/>
              </a:spcBef>
              <a:spcAft>
                <a:spcPts val="0"/>
              </a:spcAft>
              <a:buSzPts val="1500"/>
              <a:buChar char="●"/>
              <a:defRPr/>
            </a:lvl4pPr>
            <a:lvl5pPr indent="-323850" lvl="4" marL="2286000" rtl="0">
              <a:spcBef>
                <a:spcPts val="0"/>
              </a:spcBef>
              <a:spcAft>
                <a:spcPts val="0"/>
              </a:spcAft>
              <a:buSzPts val="1500"/>
              <a:buChar char="○"/>
              <a:defRPr/>
            </a:lvl5pPr>
            <a:lvl6pPr indent="-323850" lvl="5" marL="2743200" rtl="0">
              <a:spcBef>
                <a:spcPts val="0"/>
              </a:spcBef>
              <a:spcAft>
                <a:spcPts val="0"/>
              </a:spcAft>
              <a:buSzPts val="1500"/>
              <a:buChar char="■"/>
              <a:defRPr/>
            </a:lvl6pPr>
            <a:lvl7pPr indent="-323850" lvl="6" marL="3200400" rtl="0">
              <a:spcBef>
                <a:spcPts val="0"/>
              </a:spcBef>
              <a:spcAft>
                <a:spcPts val="0"/>
              </a:spcAft>
              <a:buSzPts val="1500"/>
              <a:buChar char="●"/>
              <a:defRPr/>
            </a:lvl7pPr>
            <a:lvl8pPr indent="-323850" lvl="7" marL="3657600" rtl="0">
              <a:spcBef>
                <a:spcPts val="0"/>
              </a:spcBef>
              <a:spcAft>
                <a:spcPts val="0"/>
              </a:spcAft>
              <a:buSzPts val="1500"/>
              <a:buChar char="○"/>
              <a:defRPr/>
            </a:lvl8pPr>
            <a:lvl9pPr indent="-323850" lvl="8" marL="4114800" rtl="0">
              <a:spcBef>
                <a:spcPts val="0"/>
              </a:spcBef>
              <a:spcAft>
                <a:spcPts val="0"/>
              </a:spcAft>
              <a:buSzPts val="1500"/>
              <a:buChar char="■"/>
              <a:defRPr/>
            </a:lvl9pPr>
          </a:lstStyle>
          <a:p/>
        </p:txBody>
      </p:sp>
      <p:sp>
        <p:nvSpPr>
          <p:cNvPr id="133" name="Google Shape;133;g27f05c72ede_0_1354"/>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4" name="Shape 134"/>
        <p:cNvGrpSpPr/>
        <p:nvPr/>
      </p:nvGrpSpPr>
      <p:grpSpPr>
        <a:xfrm>
          <a:off x="0" y="0"/>
          <a:ext cx="0" cy="0"/>
          <a:chOff x="0" y="0"/>
          <a:chExt cx="0" cy="0"/>
        </a:xfrm>
      </p:grpSpPr>
      <p:grpSp>
        <p:nvGrpSpPr>
          <p:cNvPr id="135" name="Google Shape;135;g27f05c72ede_0_1362"/>
          <p:cNvGrpSpPr/>
          <p:nvPr/>
        </p:nvGrpSpPr>
        <p:grpSpPr>
          <a:xfrm>
            <a:off x="951176" y="5129497"/>
            <a:ext cx="1100560" cy="1100560"/>
            <a:chOff x="348199" y="179450"/>
            <a:chExt cx="1116300" cy="1116300"/>
          </a:xfrm>
        </p:grpSpPr>
        <p:sp>
          <p:nvSpPr>
            <p:cNvPr id="136" name="Google Shape;136;g27f05c72ede_0_1362"/>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37" name="Google Shape;137;g27f05c72ede_0_1362"/>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138" name="Google Shape;138;g27f05c72ede_0_1362"/>
          <p:cNvSpPr txBox="1"/>
          <p:nvPr>
            <p:ph idx="1" type="body"/>
          </p:nvPr>
        </p:nvSpPr>
        <p:spPr>
          <a:xfrm>
            <a:off x="1738400" y="5518633"/>
            <a:ext cx="7790700" cy="713100"/>
          </a:xfrm>
          <a:prstGeom prst="rect">
            <a:avLst/>
          </a:prstGeom>
        </p:spPr>
        <p:txBody>
          <a:bodyPr anchorCtr="0" anchor="t" bIns="121900" lIns="121900" spcFirstLastPara="1" rIns="121900" wrap="square" tIns="121900">
            <a:normAutofit/>
          </a:bodyPr>
          <a:lstStyle>
            <a:lvl1pPr indent="-228600" lvl="0" marL="457200" rtl="0">
              <a:lnSpc>
                <a:spcPct val="100000"/>
              </a:lnSpc>
              <a:spcBef>
                <a:spcPts val="0"/>
              </a:spcBef>
              <a:spcAft>
                <a:spcPts val="0"/>
              </a:spcAft>
              <a:buSzPts val="1700"/>
              <a:buNone/>
              <a:defRPr/>
            </a:lvl1pPr>
          </a:lstStyle>
          <a:p/>
        </p:txBody>
      </p:sp>
      <p:sp>
        <p:nvSpPr>
          <p:cNvPr id="139" name="Google Shape;139;g27f05c72ede_0_1362"/>
          <p:cNvSpPr txBox="1"/>
          <p:nvPr>
            <p:ph idx="12" type="sldNum"/>
          </p:nvPr>
        </p:nvSpPr>
        <p:spPr>
          <a:xfrm>
            <a:off x="11268061" y="6315968"/>
            <a:ext cx="731700" cy="524700"/>
          </a:xfrm>
          <a:prstGeom prst="rect">
            <a:avLst/>
          </a:prstGeom>
        </p:spPr>
        <p:txBody>
          <a:bodyPr anchorCtr="0" anchor="ctr" bIns="121900" lIns="121900" spcFirstLastPara="1" rIns="121900" wrap="square" tIns="12190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rgbClr val="B6D7A8"/>
        </a:solidFill>
      </p:bgPr>
    </p:bg>
    <p:spTree>
      <p:nvGrpSpPr>
        <p:cNvPr id="5" name="Shape 5"/>
        <p:cNvGrpSpPr/>
        <p:nvPr/>
      </p:nvGrpSpPr>
      <p:grpSpPr>
        <a:xfrm>
          <a:off x="0" y="0"/>
          <a:ext cx="0" cy="0"/>
          <a:chOff x="0" y="0"/>
          <a:chExt cx="0" cy="0"/>
        </a:xfrm>
      </p:grpSpPr>
      <p:sp>
        <p:nvSpPr>
          <p:cNvPr id="6" name="Google Shape;6;g27f05c72ede_0_1232"/>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1pPr>
            <a:lvl2pPr lvl="1"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2pPr>
            <a:lvl3pPr lvl="2"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3pPr>
            <a:lvl4pPr lvl="3"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4pPr>
            <a:lvl5pPr lvl="4"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5pPr>
            <a:lvl6pPr lvl="5"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6pPr>
            <a:lvl7pPr lvl="6"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7pPr>
            <a:lvl8pPr lvl="7"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8pPr>
            <a:lvl9pPr lvl="8" rtl="0">
              <a:spcBef>
                <a:spcPts val="0"/>
              </a:spcBef>
              <a:spcAft>
                <a:spcPts val="0"/>
              </a:spcAft>
              <a:buClr>
                <a:schemeClr val="dk2"/>
              </a:buClr>
              <a:buSzPts val="3700"/>
              <a:buFont typeface="Maven Pro"/>
              <a:buNone/>
              <a:defRPr b="1" sz="3700">
                <a:solidFill>
                  <a:schemeClr val="dk2"/>
                </a:solidFill>
                <a:latin typeface="Maven Pro"/>
                <a:ea typeface="Maven Pro"/>
                <a:cs typeface="Maven Pro"/>
                <a:sym typeface="Maven Pro"/>
              </a:defRPr>
            </a:lvl9pPr>
          </a:lstStyle>
          <a:p/>
        </p:txBody>
      </p:sp>
      <p:sp>
        <p:nvSpPr>
          <p:cNvPr id="7" name="Google Shape;7;g27f05c72ede_0_1232"/>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36550" lvl="0" marL="457200" rtl="0">
              <a:lnSpc>
                <a:spcPct val="115000"/>
              </a:lnSpc>
              <a:spcBef>
                <a:spcPts val="0"/>
              </a:spcBef>
              <a:spcAft>
                <a:spcPts val="0"/>
              </a:spcAft>
              <a:buClr>
                <a:schemeClr val="dk2"/>
              </a:buClr>
              <a:buSzPts val="1700"/>
              <a:buFont typeface="Nunito"/>
              <a:buChar char="●"/>
              <a:defRPr sz="1700">
                <a:solidFill>
                  <a:schemeClr val="dk2"/>
                </a:solidFill>
                <a:latin typeface="Nunito"/>
                <a:ea typeface="Nunito"/>
                <a:cs typeface="Nunito"/>
                <a:sym typeface="Nunito"/>
              </a:defRPr>
            </a:lvl1pPr>
            <a:lvl2pPr indent="-323850" lvl="1" marL="9144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2pPr>
            <a:lvl3pPr indent="-323850" lvl="2" marL="13716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3pPr>
            <a:lvl4pPr indent="-323850" lvl="3" marL="18288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4pPr>
            <a:lvl5pPr indent="-323850" lvl="4" marL="22860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5pPr>
            <a:lvl6pPr indent="-323850" lvl="5" marL="27432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6pPr>
            <a:lvl7pPr indent="-323850" lvl="6" marL="32004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7pPr>
            <a:lvl8pPr indent="-323850" lvl="7" marL="36576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8pPr>
            <a:lvl9pPr indent="-323850" lvl="8" marL="4114800" rtl="0">
              <a:lnSpc>
                <a:spcPct val="115000"/>
              </a:lnSpc>
              <a:spcBef>
                <a:spcPts val="0"/>
              </a:spcBef>
              <a:spcAft>
                <a:spcPts val="0"/>
              </a:spcAft>
              <a:buClr>
                <a:schemeClr val="dk2"/>
              </a:buClr>
              <a:buSzPts val="1500"/>
              <a:buFont typeface="Nunito"/>
              <a:buChar char="■"/>
              <a:defRPr sz="1500">
                <a:solidFill>
                  <a:schemeClr val="dk2"/>
                </a:solidFill>
                <a:latin typeface="Nunito"/>
                <a:ea typeface="Nunito"/>
                <a:cs typeface="Nunito"/>
                <a:sym typeface="Nunito"/>
              </a:defRPr>
            </a:lvl9pPr>
          </a:lstStyle>
          <a:p/>
        </p:txBody>
      </p:sp>
      <p:sp>
        <p:nvSpPr>
          <p:cNvPr id="8" name="Google Shape;8;g27f05c72ede_0_1232"/>
          <p:cNvSpPr txBox="1"/>
          <p:nvPr>
            <p:ph idx="12" type="sldNum"/>
          </p:nvPr>
        </p:nvSpPr>
        <p:spPr>
          <a:xfrm>
            <a:off x="11268061" y="6315968"/>
            <a:ext cx="731700" cy="524700"/>
          </a:xfrm>
          <a:prstGeom prst="rect">
            <a:avLst/>
          </a:prstGeom>
          <a:noFill/>
          <a:ln>
            <a:noFill/>
          </a:ln>
        </p:spPr>
        <p:txBody>
          <a:bodyPr anchorCtr="0" anchor="ctr" bIns="121900" lIns="121900" spcFirstLastPara="1" rIns="121900" wrap="square" tIns="121900">
            <a:normAutofit/>
          </a:bodyPr>
          <a:lstStyle>
            <a:lvl1pPr lvl="0" rtl="0" algn="r">
              <a:buNone/>
              <a:defRPr sz="1200">
                <a:solidFill>
                  <a:schemeClr val="dk2"/>
                </a:solidFill>
                <a:latin typeface="Nunito"/>
                <a:ea typeface="Nunito"/>
                <a:cs typeface="Nunito"/>
                <a:sym typeface="Nunito"/>
              </a:defRPr>
            </a:lvl1pPr>
            <a:lvl2pPr lvl="1" rtl="0" algn="r">
              <a:buNone/>
              <a:defRPr sz="1200">
                <a:solidFill>
                  <a:schemeClr val="dk2"/>
                </a:solidFill>
                <a:latin typeface="Nunito"/>
                <a:ea typeface="Nunito"/>
                <a:cs typeface="Nunito"/>
                <a:sym typeface="Nunito"/>
              </a:defRPr>
            </a:lvl2pPr>
            <a:lvl3pPr lvl="2" rtl="0" algn="r">
              <a:buNone/>
              <a:defRPr sz="1200">
                <a:solidFill>
                  <a:schemeClr val="dk2"/>
                </a:solidFill>
                <a:latin typeface="Nunito"/>
                <a:ea typeface="Nunito"/>
                <a:cs typeface="Nunito"/>
                <a:sym typeface="Nunito"/>
              </a:defRPr>
            </a:lvl3pPr>
            <a:lvl4pPr lvl="3" rtl="0" algn="r">
              <a:buNone/>
              <a:defRPr sz="1200">
                <a:solidFill>
                  <a:schemeClr val="dk2"/>
                </a:solidFill>
                <a:latin typeface="Nunito"/>
                <a:ea typeface="Nunito"/>
                <a:cs typeface="Nunito"/>
                <a:sym typeface="Nunito"/>
              </a:defRPr>
            </a:lvl4pPr>
            <a:lvl5pPr lvl="4" rtl="0" algn="r">
              <a:buNone/>
              <a:defRPr sz="1200">
                <a:solidFill>
                  <a:schemeClr val="dk2"/>
                </a:solidFill>
                <a:latin typeface="Nunito"/>
                <a:ea typeface="Nunito"/>
                <a:cs typeface="Nunito"/>
                <a:sym typeface="Nunito"/>
              </a:defRPr>
            </a:lvl5pPr>
            <a:lvl6pPr lvl="5" rtl="0" algn="r">
              <a:buNone/>
              <a:defRPr sz="1200">
                <a:solidFill>
                  <a:schemeClr val="dk2"/>
                </a:solidFill>
                <a:latin typeface="Nunito"/>
                <a:ea typeface="Nunito"/>
                <a:cs typeface="Nunito"/>
                <a:sym typeface="Nunito"/>
              </a:defRPr>
            </a:lvl6pPr>
            <a:lvl7pPr lvl="6" rtl="0" algn="r">
              <a:buNone/>
              <a:defRPr sz="1200">
                <a:solidFill>
                  <a:schemeClr val="dk2"/>
                </a:solidFill>
                <a:latin typeface="Nunito"/>
                <a:ea typeface="Nunito"/>
                <a:cs typeface="Nunito"/>
                <a:sym typeface="Nunito"/>
              </a:defRPr>
            </a:lvl7pPr>
            <a:lvl8pPr lvl="7" rtl="0" algn="r">
              <a:buNone/>
              <a:defRPr sz="1200">
                <a:solidFill>
                  <a:schemeClr val="dk2"/>
                </a:solidFill>
                <a:latin typeface="Nunito"/>
                <a:ea typeface="Nunito"/>
                <a:cs typeface="Nunito"/>
                <a:sym typeface="Nunito"/>
              </a:defRPr>
            </a:lvl8pPr>
            <a:lvl9pPr lvl="8" rtl="0" algn="r">
              <a:buNone/>
              <a:defRPr sz="12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1"/>
          <p:cNvSpPr txBox="1"/>
          <p:nvPr>
            <p:ph type="ctrTitle"/>
          </p:nvPr>
        </p:nvSpPr>
        <p:spPr>
          <a:xfrm>
            <a:off x="503350" y="343475"/>
            <a:ext cx="6879000" cy="31839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6000"/>
              <a:buFont typeface="Calibri"/>
              <a:buNone/>
            </a:pPr>
            <a:r>
              <a:rPr lang="en-US" sz="5500">
                <a:solidFill>
                  <a:srgbClr val="000000"/>
                </a:solidFill>
              </a:rPr>
              <a:t>Assessment and Feedback </a:t>
            </a:r>
            <a:endParaRPr sz="5500">
              <a:solidFill>
                <a:srgbClr val="000000"/>
              </a:solidFill>
            </a:endParaRPr>
          </a:p>
          <a:p>
            <a:pPr indent="0" lvl="0" marL="0" rtl="0" algn="ctr">
              <a:lnSpc>
                <a:spcPct val="90000"/>
              </a:lnSpc>
              <a:spcBef>
                <a:spcPts val="0"/>
              </a:spcBef>
              <a:spcAft>
                <a:spcPts val="0"/>
              </a:spcAft>
              <a:buClr>
                <a:schemeClr val="dk1"/>
              </a:buClr>
              <a:buSzPts val="6000"/>
              <a:buFont typeface="Calibri"/>
              <a:buNone/>
            </a:pPr>
            <a:r>
              <a:rPr lang="en-US" sz="5500">
                <a:solidFill>
                  <a:srgbClr val="000000"/>
                </a:solidFill>
              </a:rPr>
              <a:t>in Blended Learning</a:t>
            </a:r>
            <a:endParaRPr sz="5500">
              <a:solidFill>
                <a:srgbClr val="000000"/>
              </a:solidFill>
            </a:endParaRPr>
          </a:p>
        </p:txBody>
      </p:sp>
      <p:sp>
        <p:nvSpPr>
          <p:cNvPr id="283" name="Google Shape;283;p1"/>
          <p:cNvSpPr txBox="1"/>
          <p:nvPr>
            <p:ph idx="1" type="subTitle"/>
          </p:nvPr>
        </p:nvSpPr>
        <p:spPr>
          <a:xfrm>
            <a:off x="-93200" y="4254450"/>
            <a:ext cx="8706000" cy="927300"/>
          </a:xfrm>
          <a:prstGeom prst="rect">
            <a:avLst/>
          </a:prstGeom>
          <a:noFill/>
          <a:ln>
            <a:noFill/>
          </a:ln>
        </p:spPr>
        <p:txBody>
          <a:bodyPr anchorCtr="0" anchor="t" bIns="45700" lIns="91425" spcFirstLastPara="1" rIns="91425" wrap="square" tIns="45700">
            <a:normAutofit fontScale="25000" lnSpcReduction="20000"/>
          </a:bodyPr>
          <a:lstStyle/>
          <a:p>
            <a:pPr indent="0" lvl="0" marL="0" rtl="0" algn="ctr">
              <a:lnSpc>
                <a:spcPct val="90000"/>
              </a:lnSpc>
              <a:spcBef>
                <a:spcPts val="0"/>
              </a:spcBef>
              <a:spcAft>
                <a:spcPts val="0"/>
              </a:spcAft>
              <a:buClr>
                <a:schemeClr val="dk1"/>
              </a:buClr>
              <a:buSzPct val="114285"/>
              <a:buNone/>
            </a:pPr>
            <a:r>
              <a:t/>
            </a:r>
            <a:endParaRPr/>
          </a:p>
          <a:p>
            <a:pPr indent="0" lvl="0" marL="0" rtl="0" algn="ctr">
              <a:lnSpc>
                <a:spcPct val="90000"/>
              </a:lnSpc>
              <a:spcBef>
                <a:spcPts val="1000"/>
              </a:spcBef>
              <a:spcAft>
                <a:spcPts val="0"/>
              </a:spcAft>
              <a:buClr>
                <a:schemeClr val="dk1"/>
              </a:buClr>
              <a:buSzPct val="26923"/>
              <a:buNone/>
            </a:pPr>
            <a:r>
              <a:rPr b="1" lang="en-US" sz="10400">
                <a:solidFill>
                  <a:srgbClr val="000000"/>
                </a:solidFill>
              </a:rPr>
              <a:t>Prof. Hrushikesh Senapaty</a:t>
            </a:r>
            <a:endParaRPr b="1" sz="10400">
              <a:solidFill>
                <a:srgbClr val="000000"/>
              </a:solidFill>
            </a:endParaRPr>
          </a:p>
          <a:p>
            <a:pPr indent="0" lvl="0" marL="0" rtl="0" algn="ctr">
              <a:lnSpc>
                <a:spcPct val="90000"/>
              </a:lnSpc>
              <a:spcBef>
                <a:spcPts val="1000"/>
              </a:spcBef>
              <a:spcAft>
                <a:spcPts val="0"/>
              </a:spcAft>
              <a:buClr>
                <a:schemeClr val="dk1"/>
              </a:buClr>
              <a:buSzPct val="26923"/>
              <a:buNone/>
            </a:pPr>
            <a:r>
              <a:rPr b="1" lang="en-US" sz="10400">
                <a:solidFill>
                  <a:srgbClr val="000000"/>
                </a:solidFill>
              </a:rPr>
              <a:t>Professor, RIE - NCERT, </a:t>
            </a:r>
            <a:r>
              <a:rPr b="1" lang="en-US" sz="10400">
                <a:solidFill>
                  <a:srgbClr val="000000"/>
                </a:solidFill>
              </a:rPr>
              <a:t>Bhubaneswar</a:t>
            </a:r>
            <a:r>
              <a:rPr b="1" lang="en-US" sz="10400">
                <a:solidFill>
                  <a:srgbClr val="000000"/>
                </a:solidFill>
              </a:rPr>
              <a:t>, Odisha</a:t>
            </a:r>
            <a:endParaRPr sz="9700">
              <a:solidFill>
                <a:srgbClr val="000000"/>
              </a:solidFill>
            </a:endParaRPr>
          </a:p>
          <a:p>
            <a:pPr indent="0" lvl="0" marL="0" rtl="0" algn="ctr">
              <a:lnSpc>
                <a:spcPct val="90000"/>
              </a:lnSpc>
              <a:spcBef>
                <a:spcPts val="1000"/>
              </a:spcBef>
              <a:spcAft>
                <a:spcPts val="0"/>
              </a:spcAft>
              <a:buClr>
                <a:schemeClr val="dk1"/>
              </a:buClr>
              <a:buSzPct val="26923"/>
              <a:buNone/>
            </a:pPr>
            <a:r>
              <a:rPr b="1" lang="en-US" sz="10400">
                <a:solidFill>
                  <a:srgbClr val="000000"/>
                </a:solidFill>
              </a:rPr>
              <a:t>hk.senapaty@ncert.nic.in</a:t>
            </a:r>
            <a:endParaRPr b="1" sz="10400">
              <a:solidFill>
                <a:srgbClr val="000000"/>
              </a:solidFill>
            </a:endParaRPr>
          </a:p>
          <a:p>
            <a:pPr indent="0" lvl="0" marL="0" rtl="0" algn="ctr">
              <a:lnSpc>
                <a:spcPct val="90000"/>
              </a:lnSpc>
              <a:spcBef>
                <a:spcPts val="1000"/>
              </a:spcBef>
              <a:spcAft>
                <a:spcPts val="0"/>
              </a:spcAft>
              <a:buClr>
                <a:schemeClr val="dk1"/>
              </a:buClr>
              <a:buSzPct val="100000"/>
              <a:buNone/>
            </a:pPr>
            <a:r>
              <a:rPr b="1" lang="en-US" sz="2800"/>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10"/>
          <p:cNvSpPr txBox="1"/>
          <p:nvPr>
            <p:ph type="title"/>
          </p:nvPr>
        </p:nvSpPr>
        <p:spPr>
          <a:xfrm>
            <a:off x="-33300" y="609225"/>
            <a:ext cx="12258600" cy="9201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66110"/>
              <a:buFont typeface="Calibri"/>
              <a:buNone/>
            </a:pPr>
            <a:r>
              <a:rPr lang="en-US" sz="6655">
                <a:solidFill>
                  <a:srgbClr val="000000"/>
                </a:solidFill>
              </a:rPr>
              <a:t>Conclusion</a:t>
            </a:r>
            <a:endParaRPr sz="6655">
              <a:solidFill>
                <a:srgbClr val="000000"/>
              </a:solidFill>
            </a:endParaRPr>
          </a:p>
        </p:txBody>
      </p:sp>
      <p:sp>
        <p:nvSpPr>
          <p:cNvPr id="337" name="Google Shape;337;p10"/>
          <p:cNvSpPr txBox="1"/>
          <p:nvPr>
            <p:ph idx="1" type="body"/>
          </p:nvPr>
        </p:nvSpPr>
        <p:spPr>
          <a:xfrm>
            <a:off x="593575" y="1892900"/>
            <a:ext cx="10751100" cy="34578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1600"/>
              </a:spcAft>
              <a:buClr>
                <a:schemeClr val="dk1"/>
              </a:buClr>
              <a:buSzPts val="2800"/>
              <a:buNone/>
            </a:pPr>
            <a:r>
              <a:rPr lang="en-US" sz="2900">
                <a:solidFill>
                  <a:srgbClr val="000000"/>
                </a:solidFill>
              </a:rPr>
              <a:t>Holistic Assessment is the need of hour. To implement it in our educational institutions there is need of using both the testing and non testing techniques. Test is the most authentic tool for objective assessment. Rubric is the most authentic tool for subjective assessment. There is an urgent need of using both the testing and non-testing techniques in blended learning so that we can assess the learner from a holistic perspective. It will not only help to assess, what they are learning, but also, how they are learning.</a:t>
            </a:r>
            <a:endParaRPr sz="290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2"/>
          <p:cNvSpPr txBox="1"/>
          <p:nvPr>
            <p:ph type="title"/>
          </p:nvPr>
        </p:nvSpPr>
        <p:spPr>
          <a:xfrm>
            <a:off x="2334825" y="397021"/>
            <a:ext cx="7810500" cy="12102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 </a:t>
            </a:r>
            <a:r>
              <a:rPr lang="en-US" sz="5200">
                <a:solidFill>
                  <a:srgbClr val="000000"/>
                </a:solidFill>
              </a:rPr>
              <a:t>Concept of Assessment</a:t>
            </a:r>
            <a:endParaRPr sz="5200">
              <a:solidFill>
                <a:srgbClr val="000000"/>
              </a:solidFill>
            </a:endParaRPr>
          </a:p>
        </p:txBody>
      </p:sp>
      <p:sp>
        <p:nvSpPr>
          <p:cNvPr id="289" name="Google Shape;289;p2"/>
          <p:cNvSpPr txBox="1"/>
          <p:nvPr>
            <p:ph idx="4294967295" type="body"/>
          </p:nvPr>
        </p:nvSpPr>
        <p:spPr>
          <a:xfrm>
            <a:off x="462100" y="1709850"/>
            <a:ext cx="11234700" cy="4024200"/>
          </a:xfrm>
          <a:prstGeom prst="rect">
            <a:avLst/>
          </a:prstGeom>
          <a:noFill/>
          <a:ln>
            <a:noFill/>
          </a:ln>
        </p:spPr>
        <p:txBody>
          <a:bodyPr anchorCtr="0" anchor="t" bIns="45700" lIns="91425" spcFirstLastPara="1" rIns="91425" wrap="square" tIns="45700">
            <a:noAutofit/>
          </a:bodyPr>
          <a:lstStyle/>
          <a:p>
            <a:pPr indent="-438150" lvl="0" marL="457200" rtl="0" algn="l">
              <a:lnSpc>
                <a:spcPct val="90000"/>
              </a:lnSpc>
              <a:spcBef>
                <a:spcPts val="0"/>
              </a:spcBef>
              <a:spcAft>
                <a:spcPts val="0"/>
              </a:spcAft>
              <a:buClr>
                <a:srgbClr val="000000"/>
              </a:buClr>
              <a:buSzPts val="3300"/>
              <a:buChar char="●"/>
            </a:pPr>
            <a:r>
              <a:rPr b="1" lang="en-US" sz="3300">
                <a:solidFill>
                  <a:srgbClr val="000000"/>
                </a:solidFill>
              </a:rPr>
              <a:t>T</a:t>
            </a:r>
            <a:r>
              <a:rPr b="1" lang="en-US" sz="3500">
                <a:solidFill>
                  <a:srgbClr val="000000"/>
                </a:solidFill>
              </a:rPr>
              <a:t>raditional concept of assessment</a:t>
            </a:r>
            <a:endParaRPr b="1" sz="3500">
              <a:solidFill>
                <a:srgbClr val="000000"/>
              </a:solidFill>
            </a:endParaRPr>
          </a:p>
          <a:p>
            <a:pPr indent="0" lvl="0" marL="457200" rtl="0" algn="l">
              <a:lnSpc>
                <a:spcPct val="90000"/>
              </a:lnSpc>
              <a:spcBef>
                <a:spcPts val="1000"/>
              </a:spcBef>
              <a:spcAft>
                <a:spcPts val="0"/>
              </a:spcAft>
              <a:buClr>
                <a:schemeClr val="dk1"/>
              </a:buClr>
              <a:buSzPts val="2800"/>
              <a:buNone/>
            </a:pPr>
            <a:r>
              <a:rPr lang="en-US" sz="3500">
                <a:solidFill>
                  <a:srgbClr val="000000"/>
                </a:solidFill>
              </a:rPr>
              <a:t>	Assessment is separate from Teaching learning</a:t>
            </a:r>
            <a:endParaRPr sz="3500">
              <a:solidFill>
                <a:srgbClr val="000000"/>
              </a:solidFill>
            </a:endParaRPr>
          </a:p>
          <a:p>
            <a:pPr indent="0" lvl="0" marL="457200" rtl="0" algn="l">
              <a:lnSpc>
                <a:spcPct val="90000"/>
              </a:lnSpc>
              <a:spcBef>
                <a:spcPts val="1000"/>
              </a:spcBef>
              <a:spcAft>
                <a:spcPts val="0"/>
              </a:spcAft>
              <a:buClr>
                <a:schemeClr val="dk1"/>
              </a:buClr>
              <a:buSzPts val="2800"/>
              <a:buNone/>
            </a:pPr>
            <a:r>
              <a:rPr lang="en-US" sz="3500">
                <a:solidFill>
                  <a:srgbClr val="000000"/>
                </a:solidFill>
              </a:rPr>
              <a:t>	Deficit model of assessment</a:t>
            </a:r>
            <a:endParaRPr sz="3500">
              <a:solidFill>
                <a:srgbClr val="000000"/>
              </a:solidFill>
            </a:endParaRPr>
          </a:p>
          <a:p>
            <a:pPr indent="0" lvl="0" marL="0" rtl="0" algn="l">
              <a:lnSpc>
                <a:spcPct val="90000"/>
              </a:lnSpc>
              <a:spcBef>
                <a:spcPts val="1000"/>
              </a:spcBef>
              <a:spcAft>
                <a:spcPts val="0"/>
              </a:spcAft>
              <a:buClr>
                <a:schemeClr val="dk1"/>
              </a:buClr>
              <a:buSzPts val="2800"/>
              <a:buNone/>
            </a:pPr>
            <a:r>
              <a:t/>
            </a:r>
            <a:endParaRPr sz="3500">
              <a:solidFill>
                <a:srgbClr val="000000"/>
              </a:solidFill>
            </a:endParaRPr>
          </a:p>
          <a:p>
            <a:pPr indent="-450850" lvl="0" marL="457200" rtl="0" algn="l">
              <a:lnSpc>
                <a:spcPct val="90000"/>
              </a:lnSpc>
              <a:spcBef>
                <a:spcPts val="1000"/>
              </a:spcBef>
              <a:spcAft>
                <a:spcPts val="0"/>
              </a:spcAft>
              <a:buClr>
                <a:srgbClr val="000000"/>
              </a:buClr>
              <a:buSzPts val="3500"/>
              <a:buChar char="●"/>
            </a:pPr>
            <a:r>
              <a:rPr b="1" lang="en-US" sz="3500">
                <a:solidFill>
                  <a:srgbClr val="000000"/>
                </a:solidFill>
              </a:rPr>
              <a:t>Modern concept of Assessment</a:t>
            </a:r>
            <a:endParaRPr b="1" sz="3500">
              <a:solidFill>
                <a:srgbClr val="000000"/>
              </a:solidFill>
            </a:endParaRPr>
          </a:p>
          <a:p>
            <a:pPr indent="0" lvl="0" marL="457200" rtl="0" algn="l">
              <a:lnSpc>
                <a:spcPct val="90000"/>
              </a:lnSpc>
              <a:spcBef>
                <a:spcPts val="1000"/>
              </a:spcBef>
              <a:spcAft>
                <a:spcPts val="0"/>
              </a:spcAft>
              <a:buClr>
                <a:schemeClr val="dk1"/>
              </a:buClr>
              <a:buSzPts val="2800"/>
              <a:buNone/>
            </a:pPr>
            <a:r>
              <a:rPr lang="en-US" sz="3500">
                <a:solidFill>
                  <a:srgbClr val="000000"/>
                </a:solidFill>
              </a:rPr>
              <a:t>	Assessment is an integral part of teaching learning</a:t>
            </a:r>
            <a:endParaRPr sz="3500">
              <a:solidFill>
                <a:srgbClr val="000000"/>
              </a:solidFill>
            </a:endParaRPr>
          </a:p>
          <a:p>
            <a:pPr indent="0" lvl="0" marL="457200" rtl="0" algn="l">
              <a:lnSpc>
                <a:spcPct val="90000"/>
              </a:lnSpc>
              <a:spcBef>
                <a:spcPts val="1000"/>
              </a:spcBef>
              <a:spcAft>
                <a:spcPts val="0"/>
              </a:spcAft>
              <a:buClr>
                <a:schemeClr val="dk1"/>
              </a:buClr>
              <a:buSzPts val="2800"/>
              <a:buNone/>
            </a:pPr>
            <a:r>
              <a:rPr lang="en-US" sz="3500">
                <a:solidFill>
                  <a:srgbClr val="000000"/>
                </a:solidFill>
              </a:rPr>
              <a:t>	Strength model of assessment</a:t>
            </a:r>
            <a:endParaRPr sz="3500">
              <a:solidFill>
                <a:srgbClr val="000000"/>
              </a:solidFill>
            </a:endParaRPr>
          </a:p>
          <a:p>
            <a:pPr indent="-50800" lvl="0" marL="228600" rtl="0" algn="l">
              <a:lnSpc>
                <a:spcPct val="90000"/>
              </a:lnSpc>
              <a:spcBef>
                <a:spcPts val="1000"/>
              </a:spcBef>
              <a:spcAft>
                <a:spcPts val="0"/>
              </a:spcAft>
              <a:buClr>
                <a:schemeClr val="dk1"/>
              </a:buClr>
              <a:buSzPts val="2800"/>
              <a:buNone/>
            </a:pPr>
            <a:r>
              <a:t/>
            </a:r>
            <a:endParaRPr sz="2400"/>
          </a:p>
          <a:p>
            <a:pPr indent="0" lvl="0" marL="0" rtl="0" algn="l">
              <a:lnSpc>
                <a:spcPct val="90000"/>
              </a:lnSpc>
              <a:spcBef>
                <a:spcPts val="1000"/>
              </a:spcBef>
              <a:spcAft>
                <a:spcPts val="1600"/>
              </a:spcAft>
              <a:buClr>
                <a:schemeClr val="dk1"/>
              </a:buClr>
              <a:buSzPts val="2800"/>
              <a:buNone/>
            </a:pPr>
            <a:r>
              <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3"/>
          <p:cNvSpPr txBox="1"/>
          <p:nvPr>
            <p:ph type="title"/>
          </p:nvPr>
        </p:nvSpPr>
        <p:spPr>
          <a:xfrm>
            <a:off x="359575" y="464650"/>
            <a:ext cx="5123400" cy="54012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sz="5300">
                <a:solidFill>
                  <a:srgbClr val="000000"/>
                </a:solidFill>
              </a:rPr>
              <a:t>Assessment from the perspective of NEP 2020</a:t>
            </a:r>
            <a:endParaRPr sz="5300">
              <a:solidFill>
                <a:srgbClr val="000000"/>
              </a:solidFill>
            </a:endParaRPr>
          </a:p>
        </p:txBody>
      </p:sp>
      <p:sp>
        <p:nvSpPr>
          <p:cNvPr id="295" name="Google Shape;295;p3"/>
          <p:cNvSpPr txBox="1"/>
          <p:nvPr>
            <p:ph idx="4294967295" type="body"/>
          </p:nvPr>
        </p:nvSpPr>
        <p:spPr>
          <a:xfrm>
            <a:off x="5528875" y="118500"/>
            <a:ext cx="6318300" cy="662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380"/>
              <a:buNone/>
            </a:pPr>
            <a:r>
              <a:rPr lang="en-US" sz="2643">
                <a:solidFill>
                  <a:srgbClr val="000000"/>
                </a:solidFill>
              </a:rPr>
              <a:t>Holistic Assessment</a:t>
            </a:r>
            <a:endParaRPr sz="2643">
              <a:solidFill>
                <a:srgbClr val="000000"/>
              </a:solidFill>
            </a:endParaRPr>
          </a:p>
          <a:p>
            <a:pPr indent="0" lvl="0" marL="0" rtl="0" algn="l">
              <a:lnSpc>
                <a:spcPct val="100000"/>
              </a:lnSpc>
              <a:spcBef>
                <a:spcPts val="1000"/>
              </a:spcBef>
              <a:spcAft>
                <a:spcPts val="0"/>
              </a:spcAft>
              <a:buClr>
                <a:schemeClr val="dk1"/>
              </a:buClr>
              <a:buSzPts val="2380"/>
              <a:buNone/>
            </a:pPr>
            <a:r>
              <a:t/>
            </a:r>
            <a:endParaRPr sz="2643">
              <a:solidFill>
                <a:srgbClr val="000000"/>
              </a:solidFill>
            </a:endParaRPr>
          </a:p>
          <a:p>
            <a:pPr indent="0" lvl="0" marL="0" rtl="0" algn="l">
              <a:lnSpc>
                <a:spcPct val="100000"/>
              </a:lnSpc>
              <a:spcBef>
                <a:spcPts val="1000"/>
              </a:spcBef>
              <a:spcAft>
                <a:spcPts val="0"/>
              </a:spcAft>
              <a:buClr>
                <a:schemeClr val="dk1"/>
              </a:buClr>
              <a:buSzPts val="2380"/>
              <a:buNone/>
            </a:pPr>
            <a:r>
              <a:rPr lang="en-US" sz="2643">
                <a:solidFill>
                  <a:srgbClr val="000000"/>
                </a:solidFill>
              </a:rPr>
              <a:t>Modes of Assessment</a:t>
            </a:r>
            <a:endParaRPr sz="2643">
              <a:solidFill>
                <a:srgbClr val="000000"/>
              </a:solidFill>
            </a:endParaRPr>
          </a:p>
          <a:p>
            <a:pPr indent="-532016" lvl="1" marL="1219200" rtl="0" algn="l">
              <a:lnSpc>
                <a:spcPct val="100000"/>
              </a:lnSpc>
              <a:spcBef>
                <a:spcPts val="1000"/>
              </a:spcBef>
              <a:spcAft>
                <a:spcPts val="0"/>
              </a:spcAft>
              <a:buClr>
                <a:srgbClr val="000000"/>
              </a:buClr>
              <a:buSzPts val="3578"/>
              <a:buChar char="○"/>
            </a:pPr>
            <a:r>
              <a:rPr lang="en-US" sz="2643">
                <a:solidFill>
                  <a:srgbClr val="000000"/>
                </a:solidFill>
              </a:rPr>
              <a:t> Assessment of learning</a:t>
            </a:r>
            <a:endParaRPr sz="2643">
              <a:solidFill>
                <a:srgbClr val="000000"/>
              </a:solidFill>
            </a:endParaRPr>
          </a:p>
          <a:p>
            <a:pPr indent="-532016" lvl="1" marL="1219200" rtl="0" algn="l">
              <a:lnSpc>
                <a:spcPct val="100000"/>
              </a:lnSpc>
              <a:spcBef>
                <a:spcPts val="1000"/>
              </a:spcBef>
              <a:spcAft>
                <a:spcPts val="0"/>
              </a:spcAft>
              <a:buClr>
                <a:srgbClr val="000000"/>
              </a:buClr>
              <a:buSzPts val="3578"/>
              <a:buChar char="○"/>
            </a:pPr>
            <a:r>
              <a:rPr lang="en-US" sz="2643">
                <a:solidFill>
                  <a:srgbClr val="000000"/>
                </a:solidFill>
              </a:rPr>
              <a:t>Assessment for Learning</a:t>
            </a:r>
            <a:endParaRPr sz="2643">
              <a:solidFill>
                <a:srgbClr val="000000"/>
              </a:solidFill>
            </a:endParaRPr>
          </a:p>
          <a:p>
            <a:pPr indent="-532016" lvl="1" marL="1219200" rtl="0" algn="l">
              <a:lnSpc>
                <a:spcPct val="100000"/>
              </a:lnSpc>
              <a:spcBef>
                <a:spcPts val="1000"/>
              </a:spcBef>
              <a:spcAft>
                <a:spcPts val="0"/>
              </a:spcAft>
              <a:buClr>
                <a:srgbClr val="000000"/>
              </a:buClr>
              <a:buSzPts val="3578"/>
              <a:buChar char="○"/>
            </a:pPr>
            <a:r>
              <a:rPr lang="en-US" sz="2643">
                <a:solidFill>
                  <a:srgbClr val="000000"/>
                </a:solidFill>
              </a:rPr>
              <a:t>Assessment as learning</a:t>
            </a:r>
            <a:endParaRPr sz="2643">
              <a:solidFill>
                <a:srgbClr val="000000"/>
              </a:solidFill>
            </a:endParaRPr>
          </a:p>
          <a:p>
            <a:pPr indent="-77470" lvl="0" marL="228600" rtl="0" algn="l">
              <a:lnSpc>
                <a:spcPct val="100000"/>
              </a:lnSpc>
              <a:spcBef>
                <a:spcPts val="1000"/>
              </a:spcBef>
              <a:spcAft>
                <a:spcPts val="0"/>
              </a:spcAft>
              <a:buClr>
                <a:schemeClr val="dk1"/>
              </a:buClr>
              <a:buSzPts val="2380"/>
              <a:buNone/>
            </a:pPr>
            <a:r>
              <a:t/>
            </a:r>
            <a:endParaRPr sz="2643">
              <a:solidFill>
                <a:srgbClr val="000000"/>
              </a:solidFill>
            </a:endParaRPr>
          </a:p>
          <a:p>
            <a:pPr indent="0" lvl="0" marL="0" rtl="0" algn="l">
              <a:lnSpc>
                <a:spcPct val="100000"/>
              </a:lnSpc>
              <a:spcBef>
                <a:spcPts val="1000"/>
              </a:spcBef>
              <a:spcAft>
                <a:spcPts val="0"/>
              </a:spcAft>
              <a:buClr>
                <a:schemeClr val="dk1"/>
              </a:buClr>
              <a:buSzPts val="2380"/>
              <a:buNone/>
            </a:pPr>
            <a:r>
              <a:rPr lang="en-US" sz="2643">
                <a:solidFill>
                  <a:srgbClr val="000000"/>
                </a:solidFill>
              </a:rPr>
              <a:t>Student involvement in Assessment</a:t>
            </a:r>
            <a:endParaRPr sz="2643">
              <a:solidFill>
                <a:srgbClr val="000000"/>
              </a:solidFill>
            </a:endParaRPr>
          </a:p>
          <a:p>
            <a:pPr indent="-532016" lvl="1" marL="1219200" rtl="0" algn="l">
              <a:lnSpc>
                <a:spcPct val="100000"/>
              </a:lnSpc>
              <a:spcBef>
                <a:spcPts val="1000"/>
              </a:spcBef>
              <a:spcAft>
                <a:spcPts val="0"/>
              </a:spcAft>
              <a:buClr>
                <a:srgbClr val="000000"/>
              </a:buClr>
              <a:buSzPts val="3578"/>
              <a:buChar char="○"/>
            </a:pPr>
            <a:r>
              <a:rPr lang="en-US" sz="2643">
                <a:solidFill>
                  <a:srgbClr val="000000"/>
                </a:solidFill>
              </a:rPr>
              <a:t>Self Assessment</a:t>
            </a:r>
            <a:endParaRPr sz="2643">
              <a:solidFill>
                <a:srgbClr val="000000"/>
              </a:solidFill>
            </a:endParaRPr>
          </a:p>
          <a:p>
            <a:pPr indent="-532016" lvl="1" marL="1219200" rtl="0" algn="l">
              <a:lnSpc>
                <a:spcPct val="100000"/>
              </a:lnSpc>
              <a:spcBef>
                <a:spcPts val="1000"/>
              </a:spcBef>
              <a:spcAft>
                <a:spcPts val="0"/>
              </a:spcAft>
              <a:buClr>
                <a:srgbClr val="000000"/>
              </a:buClr>
              <a:buSzPts val="3578"/>
              <a:buChar char="○"/>
            </a:pPr>
            <a:r>
              <a:rPr lang="en-US" sz="2643">
                <a:solidFill>
                  <a:srgbClr val="000000"/>
                </a:solidFill>
              </a:rPr>
              <a:t>Peer assessment</a:t>
            </a:r>
            <a:endParaRPr sz="2643">
              <a:solidFill>
                <a:srgbClr val="000000"/>
              </a:solidFill>
            </a:endParaRPr>
          </a:p>
          <a:p>
            <a:pPr indent="0" lvl="0" marL="0" rtl="0" algn="l">
              <a:lnSpc>
                <a:spcPct val="100000"/>
              </a:lnSpc>
              <a:spcBef>
                <a:spcPts val="1000"/>
              </a:spcBef>
              <a:spcAft>
                <a:spcPts val="0"/>
              </a:spcAft>
              <a:buClr>
                <a:schemeClr val="dk1"/>
              </a:buClr>
              <a:buSzPts val="2380"/>
              <a:buNone/>
            </a:pPr>
            <a:r>
              <a:rPr lang="en-US" sz="2643">
                <a:solidFill>
                  <a:srgbClr val="000000"/>
                </a:solidFill>
              </a:rPr>
              <a:t>Assessment by the teacher</a:t>
            </a:r>
            <a:endParaRPr sz="1845"/>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4"/>
          <p:cNvSpPr txBox="1"/>
          <p:nvPr>
            <p:ph type="title"/>
          </p:nvPr>
        </p:nvSpPr>
        <p:spPr>
          <a:xfrm>
            <a:off x="1038550" y="749175"/>
            <a:ext cx="10426200" cy="9588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3960"/>
              <a:buFont typeface="Calibri"/>
              <a:buNone/>
            </a:pPr>
            <a:r>
              <a:rPr lang="en-US" sz="4800">
                <a:solidFill>
                  <a:srgbClr val="000000"/>
                </a:solidFill>
              </a:rPr>
              <a:t>A</a:t>
            </a:r>
            <a:r>
              <a:rPr lang="en-US" sz="5200">
                <a:solidFill>
                  <a:srgbClr val="000000"/>
                </a:solidFill>
              </a:rPr>
              <a:t>ssessment in Blended Learning</a:t>
            </a:r>
            <a:endParaRPr sz="5200">
              <a:solidFill>
                <a:srgbClr val="000000"/>
              </a:solidFill>
            </a:endParaRPr>
          </a:p>
        </p:txBody>
      </p:sp>
      <p:sp>
        <p:nvSpPr>
          <p:cNvPr id="301" name="Google Shape;301;p4"/>
          <p:cNvSpPr txBox="1"/>
          <p:nvPr>
            <p:ph idx="1" type="body"/>
          </p:nvPr>
        </p:nvSpPr>
        <p:spPr>
          <a:xfrm>
            <a:off x="737850" y="2003900"/>
            <a:ext cx="10716300" cy="3702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2800"/>
              <a:buNone/>
            </a:pPr>
            <a:r>
              <a:rPr lang="en-US" sz="3100">
                <a:solidFill>
                  <a:srgbClr val="000000"/>
                </a:solidFill>
              </a:rPr>
              <a:t>Assessment of learners need and preparedness for blended learning</a:t>
            </a:r>
            <a:endParaRPr sz="3100">
              <a:solidFill>
                <a:srgbClr val="000000"/>
              </a:solidFill>
            </a:endParaRPr>
          </a:p>
          <a:p>
            <a:pPr indent="0" lvl="0" marL="0" rtl="0" algn="l">
              <a:lnSpc>
                <a:spcPct val="90000"/>
              </a:lnSpc>
              <a:spcBef>
                <a:spcPts val="1000"/>
              </a:spcBef>
              <a:spcAft>
                <a:spcPts val="0"/>
              </a:spcAft>
              <a:buClr>
                <a:schemeClr val="dk1"/>
              </a:buClr>
              <a:buSzPts val="2800"/>
              <a:buNone/>
            </a:pPr>
            <a:r>
              <a:t/>
            </a:r>
            <a:endParaRPr sz="3100">
              <a:solidFill>
                <a:srgbClr val="000000"/>
              </a:solidFill>
            </a:endParaRPr>
          </a:p>
          <a:p>
            <a:pPr indent="-425450" lvl="0" marL="457200" rtl="0" algn="l">
              <a:lnSpc>
                <a:spcPct val="90000"/>
              </a:lnSpc>
              <a:spcBef>
                <a:spcPts val="1000"/>
              </a:spcBef>
              <a:spcAft>
                <a:spcPts val="0"/>
              </a:spcAft>
              <a:buClr>
                <a:srgbClr val="000000"/>
              </a:buClr>
              <a:buSzPts val="3100"/>
              <a:buChar char="●"/>
            </a:pPr>
            <a:r>
              <a:rPr lang="en-US" sz="3100">
                <a:solidFill>
                  <a:srgbClr val="000000"/>
                </a:solidFill>
              </a:rPr>
              <a:t>There is need of gathering information about learners background</a:t>
            </a:r>
            <a:endParaRPr sz="3100">
              <a:solidFill>
                <a:srgbClr val="000000"/>
              </a:solidFill>
            </a:endParaRPr>
          </a:p>
          <a:p>
            <a:pPr indent="-425450" lvl="0" marL="457200" rtl="0" algn="l">
              <a:lnSpc>
                <a:spcPct val="90000"/>
              </a:lnSpc>
              <a:spcBef>
                <a:spcPts val="0"/>
              </a:spcBef>
              <a:spcAft>
                <a:spcPts val="0"/>
              </a:spcAft>
              <a:buClr>
                <a:srgbClr val="000000"/>
              </a:buClr>
              <a:buSzPts val="3100"/>
              <a:buChar char="●"/>
            </a:pPr>
            <a:r>
              <a:rPr lang="en-US" sz="3100">
                <a:solidFill>
                  <a:srgbClr val="000000"/>
                </a:solidFill>
              </a:rPr>
              <a:t>Learners access to technology</a:t>
            </a:r>
            <a:endParaRPr sz="3100">
              <a:solidFill>
                <a:srgbClr val="000000"/>
              </a:solidFill>
            </a:endParaRPr>
          </a:p>
          <a:p>
            <a:pPr indent="-425450" lvl="0" marL="457200" rtl="0" algn="l">
              <a:lnSpc>
                <a:spcPct val="90000"/>
              </a:lnSpc>
              <a:spcBef>
                <a:spcPts val="0"/>
              </a:spcBef>
              <a:spcAft>
                <a:spcPts val="0"/>
              </a:spcAft>
              <a:buClr>
                <a:srgbClr val="000000"/>
              </a:buClr>
              <a:buSzPts val="3100"/>
              <a:buChar char="●"/>
            </a:pPr>
            <a:r>
              <a:rPr lang="en-US" sz="3100">
                <a:solidFill>
                  <a:srgbClr val="000000"/>
                </a:solidFill>
              </a:rPr>
              <a:t>How  will they use these technology?</a:t>
            </a:r>
            <a:endParaRPr sz="3100">
              <a:solidFill>
                <a:srgbClr val="000000"/>
              </a:solidFill>
            </a:endParaRPr>
          </a:p>
          <a:p>
            <a:pPr indent="-425450" lvl="0" marL="457200" rtl="0" algn="l">
              <a:lnSpc>
                <a:spcPct val="90000"/>
              </a:lnSpc>
              <a:spcBef>
                <a:spcPts val="0"/>
              </a:spcBef>
              <a:spcAft>
                <a:spcPts val="0"/>
              </a:spcAft>
              <a:buClr>
                <a:srgbClr val="000000"/>
              </a:buClr>
              <a:buSzPts val="3100"/>
              <a:buChar char="●"/>
            </a:pPr>
            <a:r>
              <a:rPr lang="en-US" sz="3100">
                <a:solidFill>
                  <a:srgbClr val="000000"/>
                </a:solidFill>
              </a:rPr>
              <a:t>What is their skill level ?</a:t>
            </a:r>
            <a:endParaRPr sz="3100">
              <a:solidFill>
                <a:srgbClr val="000000"/>
              </a:solidFill>
            </a:endParaRPr>
          </a:p>
          <a:p>
            <a:pPr indent="-50800" lvl="0" marL="228600" rtl="0" algn="l">
              <a:lnSpc>
                <a:spcPct val="90000"/>
              </a:lnSpc>
              <a:spcBef>
                <a:spcPts val="1000"/>
              </a:spcBef>
              <a:spcAft>
                <a:spcPts val="1600"/>
              </a:spcAft>
              <a:buClr>
                <a:schemeClr val="dk1"/>
              </a:buClr>
              <a:buSzPts val="2800"/>
              <a:buNone/>
            </a:pPr>
            <a:r>
              <a:t/>
            </a:r>
            <a:endParaRPr sz="22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5"/>
          <p:cNvSpPr txBox="1"/>
          <p:nvPr>
            <p:ph type="title"/>
          </p:nvPr>
        </p:nvSpPr>
        <p:spPr>
          <a:xfrm>
            <a:off x="626625" y="252750"/>
            <a:ext cx="10757100" cy="17079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solidFill>
                  <a:srgbClr val="000000"/>
                </a:solidFill>
              </a:rPr>
              <a:t>Aligning Assessment with </a:t>
            </a:r>
            <a:endParaRPr>
              <a:solidFill>
                <a:srgbClr val="000000"/>
              </a:solidFill>
            </a:endParaRPr>
          </a:p>
          <a:p>
            <a:pPr indent="0" lvl="0" marL="0" rtl="0" algn="ctr">
              <a:lnSpc>
                <a:spcPct val="90000"/>
              </a:lnSpc>
              <a:spcBef>
                <a:spcPts val="0"/>
              </a:spcBef>
              <a:spcAft>
                <a:spcPts val="0"/>
              </a:spcAft>
              <a:buClr>
                <a:schemeClr val="dk1"/>
              </a:buClr>
              <a:buSzPts val="4400"/>
              <a:buFont typeface="Calibri"/>
              <a:buNone/>
            </a:pPr>
            <a:r>
              <a:rPr lang="en-US">
                <a:solidFill>
                  <a:srgbClr val="000000"/>
                </a:solidFill>
              </a:rPr>
              <a:t>Learning Objectives </a:t>
            </a:r>
            <a:endParaRPr>
              <a:solidFill>
                <a:srgbClr val="000000"/>
              </a:solidFill>
            </a:endParaRPr>
          </a:p>
        </p:txBody>
      </p:sp>
      <p:sp>
        <p:nvSpPr>
          <p:cNvPr id="307" name="Google Shape;307;p5"/>
          <p:cNvSpPr txBox="1"/>
          <p:nvPr>
            <p:ph idx="4294967295" type="body"/>
          </p:nvPr>
        </p:nvSpPr>
        <p:spPr>
          <a:xfrm>
            <a:off x="748450" y="2193125"/>
            <a:ext cx="10287000" cy="4416900"/>
          </a:xfrm>
          <a:prstGeom prst="rect">
            <a:avLst/>
          </a:prstGeom>
          <a:noFill/>
          <a:ln>
            <a:noFill/>
          </a:ln>
        </p:spPr>
        <p:txBody>
          <a:bodyPr anchorCtr="0" anchor="t" bIns="45700" lIns="91425" spcFirstLastPara="1" rIns="91425" wrap="square" tIns="45700">
            <a:noAutofit/>
          </a:bodyPr>
          <a:lstStyle/>
          <a:p>
            <a:pPr indent="-292735" lvl="0" marL="228600" rtl="0" algn="l">
              <a:lnSpc>
                <a:spcPct val="90000"/>
              </a:lnSpc>
              <a:spcBef>
                <a:spcPts val="0"/>
              </a:spcBef>
              <a:spcAft>
                <a:spcPts val="0"/>
              </a:spcAft>
              <a:buClr>
                <a:srgbClr val="000000"/>
              </a:buClr>
              <a:buSzPts val="3600"/>
              <a:buChar char="●"/>
            </a:pPr>
            <a:r>
              <a:rPr lang="en-US" sz="2500">
                <a:solidFill>
                  <a:srgbClr val="000000"/>
                </a:solidFill>
              </a:rPr>
              <a:t>I</a:t>
            </a:r>
            <a:r>
              <a:rPr lang="en-US" sz="2700">
                <a:solidFill>
                  <a:srgbClr val="000000"/>
                </a:solidFill>
              </a:rPr>
              <a:t>ntended learning outcomes</a:t>
            </a:r>
            <a:endParaRPr sz="2700">
              <a:solidFill>
                <a:srgbClr val="000000"/>
              </a:solidFill>
            </a:endParaRPr>
          </a:p>
          <a:p>
            <a:pPr indent="-305435" lvl="0" marL="228600" rtl="0" algn="l">
              <a:lnSpc>
                <a:spcPct val="90000"/>
              </a:lnSpc>
              <a:spcBef>
                <a:spcPts val="0"/>
              </a:spcBef>
              <a:spcAft>
                <a:spcPts val="0"/>
              </a:spcAft>
              <a:buClr>
                <a:srgbClr val="000000"/>
              </a:buClr>
              <a:buSzPts val="3800"/>
              <a:buChar char="●"/>
            </a:pPr>
            <a:r>
              <a:rPr lang="en-US" sz="2700">
                <a:solidFill>
                  <a:srgbClr val="000000"/>
                </a:solidFill>
              </a:rPr>
              <a:t>Assessment criteria</a:t>
            </a:r>
            <a:endParaRPr sz="2700">
              <a:solidFill>
                <a:srgbClr val="000000"/>
              </a:solidFill>
            </a:endParaRPr>
          </a:p>
          <a:p>
            <a:pPr indent="-305435" lvl="0" marL="228600" rtl="0" algn="l">
              <a:lnSpc>
                <a:spcPct val="90000"/>
              </a:lnSpc>
              <a:spcBef>
                <a:spcPts val="0"/>
              </a:spcBef>
              <a:spcAft>
                <a:spcPts val="0"/>
              </a:spcAft>
              <a:buClr>
                <a:srgbClr val="000000"/>
              </a:buClr>
              <a:buSzPts val="3800"/>
              <a:buChar char="●"/>
            </a:pPr>
            <a:r>
              <a:rPr lang="en-US" sz="2700">
                <a:solidFill>
                  <a:srgbClr val="000000"/>
                </a:solidFill>
              </a:rPr>
              <a:t>Teaching learning activities</a:t>
            </a:r>
            <a:endParaRPr sz="2700">
              <a:solidFill>
                <a:srgbClr val="000000"/>
              </a:solidFill>
            </a:endParaRPr>
          </a:p>
          <a:p>
            <a:pPr indent="0" lvl="0" marL="0" rtl="0" algn="l">
              <a:lnSpc>
                <a:spcPct val="90000"/>
              </a:lnSpc>
              <a:spcBef>
                <a:spcPts val="0"/>
              </a:spcBef>
              <a:spcAft>
                <a:spcPts val="0"/>
              </a:spcAft>
              <a:buClr>
                <a:schemeClr val="dk1"/>
              </a:buClr>
              <a:buSzPts val="2800"/>
              <a:buNone/>
            </a:pPr>
            <a:r>
              <a:t/>
            </a:r>
            <a:endParaRPr sz="2700">
              <a:solidFill>
                <a:srgbClr val="000000"/>
              </a:solidFill>
            </a:endParaRPr>
          </a:p>
          <a:p>
            <a:pPr indent="0" lvl="0" marL="0" rtl="0" algn="l">
              <a:lnSpc>
                <a:spcPct val="90000"/>
              </a:lnSpc>
              <a:spcBef>
                <a:spcPts val="0"/>
              </a:spcBef>
              <a:spcAft>
                <a:spcPts val="0"/>
              </a:spcAft>
              <a:buClr>
                <a:schemeClr val="dk1"/>
              </a:buClr>
              <a:buSzPts val="2800"/>
              <a:buNone/>
            </a:pPr>
            <a:r>
              <a:rPr lang="en-US" sz="2700">
                <a:solidFill>
                  <a:srgbClr val="000000"/>
                </a:solidFill>
              </a:rPr>
              <a:t>Both summative and formative assessment can be used</a:t>
            </a:r>
            <a:endParaRPr sz="2700">
              <a:solidFill>
                <a:srgbClr val="000000"/>
              </a:solidFill>
            </a:endParaRPr>
          </a:p>
          <a:p>
            <a:pPr indent="-400050" lvl="0" marL="457200" rtl="0" algn="l">
              <a:lnSpc>
                <a:spcPct val="90000"/>
              </a:lnSpc>
              <a:spcBef>
                <a:spcPts val="0"/>
              </a:spcBef>
              <a:spcAft>
                <a:spcPts val="0"/>
              </a:spcAft>
              <a:buClr>
                <a:srgbClr val="000000"/>
              </a:buClr>
              <a:buSzPts val="2700"/>
              <a:buChar char="●"/>
            </a:pPr>
            <a:r>
              <a:rPr lang="en-US" sz="2700">
                <a:solidFill>
                  <a:srgbClr val="000000"/>
                </a:solidFill>
              </a:rPr>
              <a:t>In formative assessment, learning is reviewed and supported</a:t>
            </a:r>
            <a:endParaRPr sz="2700">
              <a:solidFill>
                <a:srgbClr val="000000"/>
              </a:solidFill>
            </a:endParaRPr>
          </a:p>
          <a:p>
            <a:pPr indent="-400050" lvl="0" marL="457200" rtl="0" algn="l">
              <a:lnSpc>
                <a:spcPct val="90000"/>
              </a:lnSpc>
              <a:spcBef>
                <a:spcPts val="0"/>
              </a:spcBef>
              <a:spcAft>
                <a:spcPts val="0"/>
              </a:spcAft>
              <a:buClr>
                <a:srgbClr val="000000"/>
              </a:buClr>
              <a:buSzPts val="2700"/>
              <a:buChar char="●"/>
            </a:pPr>
            <a:r>
              <a:rPr lang="en-US" sz="2700">
                <a:solidFill>
                  <a:srgbClr val="000000"/>
                </a:solidFill>
              </a:rPr>
              <a:t>Learning continues to produce product that demonstrate knowledge and skills</a:t>
            </a:r>
            <a:endParaRPr sz="2700">
              <a:solidFill>
                <a:srgbClr val="000000"/>
              </a:solidFill>
            </a:endParaRPr>
          </a:p>
          <a:p>
            <a:pPr indent="-400050" lvl="0" marL="457200" rtl="0" algn="l">
              <a:lnSpc>
                <a:spcPct val="90000"/>
              </a:lnSpc>
              <a:spcBef>
                <a:spcPts val="0"/>
              </a:spcBef>
              <a:spcAft>
                <a:spcPts val="0"/>
              </a:spcAft>
              <a:buClr>
                <a:srgbClr val="000000"/>
              </a:buClr>
              <a:buSzPts val="2700"/>
              <a:buChar char="●"/>
            </a:pPr>
            <a:r>
              <a:rPr lang="en-US" sz="2700">
                <a:solidFill>
                  <a:srgbClr val="000000"/>
                </a:solidFill>
              </a:rPr>
              <a:t>This helps in diagnosis of misunderstanding and provide feedback and guidance for continued progress</a:t>
            </a:r>
            <a:endParaRPr sz="27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6"/>
          <p:cNvSpPr txBox="1"/>
          <p:nvPr>
            <p:ph idx="4294967295" type="body"/>
          </p:nvPr>
        </p:nvSpPr>
        <p:spPr>
          <a:xfrm>
            <a:off x="685800" y="1549148"/>
            <a:ext cx="10820400" cy="4669500"/>
          </a:xfrm>
          <a:prstGeom prst="rect">
            <a:avLst/>
          </a:prstGeom>
          <a:noFill/>
          <a:ln>
            <a:noFill/>
          </a:ln>
        </p:spPr>
        <p:txBody>
          <a:bodyPr anchorCtr="0" anchor="t" bIns="45700" lIns="91425" spcFirstLastPara="1" rIns="91425" wrap="square" tIns="45700">
            <a:normAutofit/>
          </a:bodyPr>
          <a:lstStyle/>
          <a:p>
            <a:pPr indent="-330200" lvl="0" marL="228600" rtl="0" algn="l">
              <a:lnSpc>
                <a:spcPct val="90000"/>
              </a:lnSpc>
              <a:spcBef>
                <a:spcPts val="0"/>
              </a:spcBef>
              <a:spcAft>
                <a:spcPts val="0"/>
              </a:spcAft>
              <a:buClr>
                <a:srgbClr val="000000"/>
              </a:buClr>
              <a:buSzPts val="4400"/>
              <a:buChar char="●"/>
            </a:pPr>
            <a:r>
              <a:rPr lang="en-US" sz="3300">
                <a:solidFill>
                  <a:srgbClr val="000000"/>
                </a:solidFill>
              </a:rPr>
              <a:t>Assessing learning through activities involving application, problem solving, and creativity fosters meaningful learning</a:t>
            </a:r>
            <a:endParaRPr sz="3300">
              <a:solidFill>
                <a:srgbClr val="000000"/>
              </a:solidFill>
            </a:endParaRPr>
          </a:p>
          <a:p>
            <a:pPr indent="0" lvl="0" marL="0" rtl="0" algn="l">
              <a:lnSpc>
                <a:spcPct val="90000"/>
              </a:lnSpc>
              <a:spcBef>
                <a:spcPts val="1000"/>
              </a:spcBef>
              <a:spcAft>
                <a:spcPts val="0"/>
              </a:spcAft>
              <a:buClr>
                <a:schemeClr val="dk1"/>
              </a:buClr>
              <a:buSzPts val="2800"/>
              <a:buNone/>
            </a:pPr>
            <a:r>
              <a:t/>
            </a:r>
            <a:endParaRPr sz="3300">
              <a:solidFill>
                <a:srgbClr val="000000"/>
              </a:solidFill>
            </a:endParaRPr>
          </a:p>
          <a:p>
            <a:pPr indent="-330200" lvl="0" marL="228600" rtl="0" algn="l">
              <a:lnSpc>
                <a:spcPct val="90000"/>
              </a:lnSpc>
              <a:spcBef>
                <a:spcPts val="1000"/>
              </a:spcBef>
              <a:spcAft>
                <a:spcPts val="1600"/>
              </a:spcAft>
              <a:buClr>
                <a:srgbClr val="000000"/>
              </a:buClr>
              <a:buSzPts val="4400"/>
              <a:buChar char="●"/>
            </a:pPr>
            <a:r>
              <a:rPr lang="en-US" sz="3300">
                <a:solidFill>
                  <a:srgbClr val="000000"/>
                </a:solidFill>
              </a:rPr>
              <a:t>Assessment activities may include group projects, peer assessment, theory and model building and structured academic debate.</a:t>
            </a:r>
            <a:endParaRPr sz="33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7"/>
          <p:cNvSpPr txBox="1"/>
          <p:nvPr>
            <p:ph type="title"/>
          </p:nvPr>
        </p:nvSpPr>
        <p:spPr>
          <a:xfrm>
            <a:off x="1187250" y="499175"/>
            <a:ext cx="10106400" cy="1052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Calibri"/>
              <a:buNone/>
            </a:pPr>
            <a:r>
              <a:rPr lang="en-US" sz="4800">
                <a:solidFill>
                  <a:srgbClr val="000000"/>
                </a:solidFill>
              </a:rPr>
              <a:t>Innovative Trends in Assessment</a:t>
            </a:r>
            <a:endParaRPr sz="4800">
              <a:solidFill>
                <a:srgbClr val="000000"/>
              </a:solidFill>
            </a:endParaRPr>
          </a:p>
        </p:txBody>
      </p:sp>
      <p:sp>
        <p:nvSpPr>
          <p:cNvPr id="318" name="Google Shape;318;p7"/>
          <p:cNvSpPr txBox="1"/>
          <p:nvPr>
            <p:ph idx="1" type="body"/>
          </p:nvPr>
        </p:nvSpPr>
        <p:spPr>
          <a:xfrm>
            <a:off x="574400" y="1788600"/>
            <a:ext cx="5486400" cy="3280800"/>
          </a:xfrm>
          <a:prstGeom prst="rect">
            <a:avLst/>
          </a:prstGeom>
          <a:noFill/>
          <a:ln>
            <a:noFill/>
          </a:ln>
        </p:spPr>
        <p:txBody>
          <a:bodyPr anchorCtr="0" anchor="t" bIns="45700" lIns="91425" spcFirstLastPara="1" rIns="91425" wrap="square" tIns="45700">
            <a:noAutofit/>
          </a:bodyPr>
          <a:lstStyle/>
          <a:p>
            <a:pPr indent="-356870" lvl="0" marL="228600" marR="0" rtl="0" algn="l">
              <a:lnSpc>
                <a:spcPct val="90000"/>
              </a:lnSpc>
              <a:spcBef>
                <a:spcPts val="1000"/>
              </a:spcBef>
              <a:spcAft>
                <a:spcPts val="0"/>
              </a:spcAft>
              <a:buClr>
                <a:srgbClr val="000000"/>
              </a:buClr>
              <a:buSzPts val="4400"/>
              <a:buChar char="●"/>
            </a:pPr>
            <a:r>
              <a:rPr b="1" lang="en-US" sz="3300">
                <a:solidFill>
                  <a:srgbClr val="000000"/>
                </a:solidFill>
              </a:rPr>
              <a:t>Summative</a:t>
            </a:r>
            <a:r>
              <a:rPr b="1" lang="en-US" sz="3300">
                <a:solidFill>
                  <a:srgbClr val="000000"/>
                </a:solidFill>
              </a:rPr>
              <a:t> assessment</a:t>
            </a:r>
            <a:endParaRPr b="1" sz="3300">
              <a:solidFill>
                <a:srgbClr val="000000"/>
              </a:solidFill>
            </a:endParaRPr>
          </a:p>
          <a:p>
            <a:pPr indent="0" lvl="0" marL="228600" rtl="0" algn="l">
              <a:lnSpc>
                <a:spcPct val="90000"/>
              </a:lnSpc>
              <a:spcBef>
                <a:spcPts val="1000"/>
              </a:spcBef>
              <a:spcAft>
                <a:spcPts val="0"/>
              </a:spcAft>
              <a:buClr>
                <a:schemeClr val="dk1"/>
              </a:buClr>
              <a:buSzPts val="2800"/>
              <a:buNone/>
            </a:pPr>
            <a:r>
              <a:rPr lang="en-US" sz="3300">
                <a:solidFill>
                  <a:srgbClr val="000000"/>
                </a:solidFill>
              </a:rPr>
              <a:t>	Open Book examination</a:t>
            </a:r>
            <a:endParaRPr sz="3300">
              <a:solidFill>
                <a:srgbClr val="000000"/>
              </a:solidFill>
            </a:endParaRPr>
          </a:p>
          <a:p>
            <a:pPr indent="0" lvl="0" marL="228600" rtl="0" algn="l">
              <a:lnSpc>
                <a:spcPct val="90000"/>
              </a:lnSpc>
              <a:spcBef>
                <a:spcPts val="1000"/>
              </a:spcBef>
              <a:spcAft>
                <a:spcPts val="0"/>
              </a:spcAft>
              <a:buClr>
                <a:schemeClr val="dk1"/>
              </a:buClr>
              <a:buSzPts val="2800"/>
              <a:buNone/>
            </a:pPr>
            <a:r>
              <a:rPr lang="en-US" sz="3300">
                <a:solidFill>
                  <a:srgbClr val="000000"/>
                </a:solidFill>
              </a:rPr>
              <a:t>	Group examination</a:t>
            </a:r>
            <a:endParaRPr sz="3300">
              <a:solidFill>
                <a:srgbClr val="000000"/>
              </a:solidFill>
            </a:endParaRPr>
          </a:p>
          <a:p>
            <a:pPr indent="0" lvl="0" marL="228600" rtl="0" algn="l">
              <a:lnSpc>
                <a:spcPct val="90000"/>
              </a:lnSpc>
              <a:spcBef>
                <a:spcPts val="1000"/>
              </a:spcBef>
              <a:spcAft>
                <a:spcPts val="0"/>
              </a:spcAft>
              <a:buClr>
                <a:schemeClr val="dk1"/>
              </a:buClr>
              <a:buSzPts val="2800"/>
              <a:buNone/>
            </a:pPr>
            <a:r>
              <a:rPr lang="en-US" sz="3300">
                <a:solidFill>
                  <a:srgbClr val="000000"/>
                </a:solidFill>
              </a:rPr>
              <a:t>	Spoken examination</a:t>
            </a:r>
            <a:endParaRPr sz="3300">
              <a:solidFill>
                <a:srgbClr val="000000"/>
              </a:solidFill>
            </a:endParaRPr>
          </a:p>
          <a:p>
            <a:pPr indent="0" lvl="0" marL="228600" rtl="0" algn="l">
              <a:lnSpc>
                <a:spcPct val="90000"/>
              </a:lnSpc>
              <a:spcBef>
                <a:spcPts val="1000"/>
              </a:spcBef>
              <a:spcAft>
                <a:spcPts val="0"/>
              </a:spcAft>
              <a:buClr>
                <a:schemeClr val="dk1"/>
              </a:buClr>
              <a:buSzPts val="2800"/>
              <a:buNone/>
            </a:pPr>
            <a:r>
              <a:rPr lang="en-US" sz="3300">
                <a:solidFill>
                  <a:srgbClr val="000000"/>
                </a:solidFill>
              </a:rPr>
              <a:t>	On demand </a:t>
            </a:r>
            <a:r>
              <a:rPr lang="en-US" sz="3300">
                <a:solidFill>
                  <a:srgbClr val="000000"/>
                </a:solidFill>
              </a:rPr>
              <a:t>examination</a:t>
            </a:r>
            <a:endParaRPr sz="3300">
              <a:solidFill>
                <a:srgbClr val="000000"/>
              </a:solidFill>
            </a:endParaRPr>
          </a:p>
        </p:txBody>
      </p:sp>
      <p:sp>
        <p:nvSpPr>
          <p:cNvPr id="319" name="Google Shape;319;p7"/>
          <p:cNvSpPr txBox="1"/>
          <p:nvPr>
            <p:ph idx="1" type="body"/>
          </p:nvPr>
        </p:nvSpPr>
        <p:spPr>
          <a:xfrm>
            <a:off x="6060800" y="1718975"/>
            <a:ext cx="5757900" cy="3280800"/>
          </a:xfrm>
          <a:prstGeom prst="rect">
            <a:avLst/>
          </a:prstGeom>
          <a:noFill/>
          <a:ln>
            <a:noFill/>
          </a:ln>
        </p:spPr>
        <p:txBody>
          <a:bodyPr anchorCtr="0" anchor="t" bIns="45700" lIns="91425" spcFirstLastPara="1" rIns="91425" wrap="square" tIns="45700">
            <a:noAutofit/>
          </a:bodyPr>
          <a:lstStyle/>
          <a:p>
            <a:pPr indent="-344170" lvl="0" marL="228600" rtl="0" algn="l">
              <a:lnSpc>
                <a:spcPct val="90000"/>
              </a:lnSpc>
              <a:spcBef>
                <a:spcPts val="1000"/>
              </a:spcBef>
              <a:spcAft>
                <a:spcPts val="0"/>
              </a:spcAft>
              <a:buClr>
                <a:srgbClr val="000000"/>
              </a:buClr>
              <a:buSzPts val="4200"/>
              <a:buChar char="●"/>
            </a:pPr>
            <a:r>
              <a:rPr b="1" lang="en-US" sz="3100">
                <a:solidFill>
                  <a:srgbClr val="000000"/>
                </a:solidFill>
              </a:rPr>
              <a:t>Formative Assessment</a:t>
            </a:r>
            <a:endParaRPr b="1" sz="3100">
              <a:solidFill>
                <a:srgbClr val="000000"/>
              </a:solidFill>
            </a:endParaRPr>
          </a:p>
          <a:p>
            <a:pPr indent="0" lvl="0" marL="0" rtl="0" algn="l">
              <a:lnSpc>
                <a:spcPct val="90000"/>
              </a:lnSpc>
              <a:spcBef>
                <a:spcPts val="1000"/>
              </a:spcBef>
              <a:spcAft>
                <a:spcPts val="0"/>
              </a:spcAft>
              <a:buClr>
                <a:schemeClr val="dk1"/>
              </a:buClr>
              <a:buSzPts val="2800"/>
              <a:buNone/>
            </a:pPr>
            <a:r>
              <a:rPr lang="en-US" sz="3100">
                <a:solidFill>
                  <a:srgbClr val="000000"/>
                </a:solidFill>
              </a:rPr>
              <a:t>	E-portfolio</a:t>
            </a:r>
            <a:endParaRPr sz="3100">
              <a:solidFill>
                <a:srgbClr val="000000"/>
              </a:solidFill>
            </a:endParaRPr>
          </a:p>
          <a:p>
            <a:pPr indent="0" lvl="0" marL="0" rtl="0" algn="l">
              <a:lnSpc>
                <a:spcPct val="90000"/>
              </a:lnSpc>
              <a:spcBef>
                <a:spcPts val="1000"/>
              </a:spcBef>
              <a:spcAft>
                <a:spcPts val="0"/>
              </a:spcAft>
              <a:buClr>
                <a:schemeClr val="dk1"/>
              </a:buClr>
              <a:buSzPts val="2800"/>
              <a:buNone/>
            </a:pPr>
            <a:r>
              <a:rPr lang="en-US" sz="3100">
                <a:solidFill>
                  <a:srgbClr val="000000"/>
                </a:solidFill>
              </a:rPr>
              <a:t>	Rubrics</a:t>
            </a:r>
            <a:endParaRPr sz="3100">
              <a:solidFill>
                <a:srgbClr val="000000"/>
              </a:solidFill>
            </a:endParaRPr>
          </a:p>
          <a:p>
            <a:pPr indent="0" lvl="0" marL="0" rtl="0" algn="l">
              <a:lnSpc>
                <a:spcPct val="90000"/>
              </a:lnSpc>
              <a:spcBef>
                <a:spcPts val="1000"/>
              </a:spcBef>
              <a:spcAft>
                <a:spcPts val="0"/>
              </a:spcAft>
              <a:buClr>
                <a:schemeClr val="dk1"/>
              </a:buClr>
              <a:buSzPts val="2800"/>
              <a:buNone/>
            </a:pPr>
            <a:r>
              <a:rPr lang="en-US" sz="3100">
                <a:solidFill>
                  <a:srgbClr val="000000"/>
                </a:solidFill>
              </a:rPr>
              <a:t>	Creative products</a:t>
            </a:r>
            <a:endParaRPr sz="3100">
              <a:solidFill>
                <a:srgbClr val="000000"/>
              </a:solidFill>
            </a:endParaRPr>
          </a:p>
          <a:p>
            <a:pPr indent="0" lvl="0" marL="0" rtl="0" algn="l">
              <a:lnSpc>
                <a:spcPct val="90000"/>
              </a:lnSpc>
              <a:spcBef>
                <a:spcPts val="1000"/>
              </a:spcBef>
              <a:spcAft>
                <a:spcPts val="0"/>
              </a:spcAft>
              <a:buClr>
                <a:schemeClr val="dk1"/>
              </a:buClr>
              <a:buSzPts val="2800"/>
              <a:buNone/>
            </a:pPr>
            <a:r>
              <a:rPr lang="en-US" sz="3100">
                <a:solidFill>
                  <a:srgbClr val="000000"/>
                </a:solidFill>
              </a:rPr>
              <a:t>	Online quizzes</a:t>
            </a:r>
            <a:endParaRPr sz="3100">
              <a:solidFill>
                <a:srgbClr val="000000"/>
              </a:solidFill>
            </a:endParaRPr>
          </a:p>
          <a:p>
            <a:pPr indent="-228600" lvl="0" marL="457200" rtl="0" algn="l">
              <a:lnSpc>
                <a:spcPct val="90000"/>
              </a:lnSpc>
              <a:spcBef>
                <a:spcPts val="1000"/>
              </a:spcBef>
              <a:spcAft>
                <a:spcPts val="1600"/>
              </a:spcAft>
              <a:buClr>
                <a:schemeClr val="dk1"/>
              </a:buClr>
              <a:buSzPts val="2800"/>
              <a:buNone/>
            </a:pPr>
            <a:r>
              <a:rPr lang="en-US" sz="3100">
                <a:solidFill>
                  <a:srgbClr val="000000"/>
                </a:solidFill>
              </a:rPr>
              <a:t>	Use of AI tool for assessment</a:t>
            </a:r>
            <a:endParaRPr sz="31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8"/>
          <p:cNvSpPr txBox="1"/>
          <p:nvPr>
            <p:ph type="title"/>
          </p:nvPr>
        </p:nvSpPr>
        <p:spPr>
          <a:xfrm>
            <a:off x="1009550" y="220400"/>
            <a:ext cx="10469700" cy="15747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en-US" sz="5200">
                <a:solidFill>
                  <a:srgbClr val="000000"/>
                </a:solidFill>
              </a:rPr>
              <a:t>Types of Assessment in </a:t>
            </a:r>
            <a:endParaRPr sz="5200">
              <a:solidFill>
                <a:srgbClr val="000000"/>
              </a:solidFill>
            </a:endParaRPr>
          </a:p>
          <a:p>
            <a:pPr indent="0" lvl="0" marL="0" rtl="0" algn="ctr">
              <a:lnSpc>
                <a:spcPct val="90000"/>
              </a:lnSpc>
              <a:spcBef>
                <a:spcPts val="0"/>
              </a:spcBef>
              <a:spcAft>
                <a:spcPts val="0"/>
              </a:spcAft>
              <a:buClr>
                <a:schemeClr val="dk1"/>
              </a:buClr>
              <a:buSzPts val="4400"/>
              <a:buFont typeface="Calibri"/>
              <a:buNone/>
            </a:pPr>
            <a:r>
              <a:rPr lang="en-US" sz="5200">
                <a:solidFill>
                  <a:srgbClr val="000000"/>
                </a:solidFill>
              </a:rPr>
              <a:t>Blended learning</a:t>
            </a:r>
            <a:endParaRPr sz="5200">
              <a:solidFill>
                <a:srgbClr val="000000"/>
              </a:solidFill>
            </a:endParaRPr>
          </a:p>
        </p:txBody>
      </p:sp>
      <p:sp>
        <p:nvSpPr>
          <p:cNvPr id="325" name="Google Shape;325;p8"/>
          <p:cNvSpPr txBox="1"/>
          <p:nvPr>
            <p:ph idx="4294967295" type="body"/>
          </p:nvPr>
        </p:nvSpPr>
        <p:spPr>
          <a:xfrm>
            <a:off x="556475" y="1984300"/>
            <a:ext cx="10820400" cy="4545600"/>
          </a:xfrm>
          <a:prstGeom prst="rect">
            <a:avLst/>
          </a:prstGeom>
          <a:noFill/>
          <a:ln>
            <a:noFill/>
          </a:ln>
        </p:spPr>
        <p:txBody>
          <a:bodyPr anchorCtr="0" anchor="t" bIns="45700" lIns="91425" spcFirstLastPara="1" rIns="91425" wrap="square" tIns="45700">
            <a:noAutofit/>
          </a:bodyPr>
          <a:lstStyle/>
          <a:p>
            <a:pPr indent="-305316" lvl="0" marL="228600" rtl="0" algn="l">
              <a:lnSpc>
                <a:spcPct val="70000"/>
              </a:lnSpc>
              <a:spcBef>
                <a:spcPts val="0"/>
              </a:spcBef>
              <a:spcAft>
                <a:spcPts val="0"/>
              </a:spcAft>
              <a:buClr>
                <a:srgbClr val="000000"/>
              </a:buClr>
              <a:buSzPts val="4008"/>
              <a:buChar char="●"/>
            </a:pPr>
            <a:r>
              <a:rPr lang="en-US" sz="3073">
                <a:solidFill>
                  <a:srgbClr val="000000"/>
                </a:solidFill>
              </a:rPr>
              <a:t>Online Assessment</a:t>
            </a:r>
            <a:endParaRPr sz="3073">
              <a:solidFill>
                <a:srgbClr val="000000"/>
              </a:solidFill>
            </a:endParaRPr>
          </a:p>
          <a:p>
            <a:pPr indent="-305316" lvl="0" marL="228600" rtl="0" algn="l">
              <a:lnSpc>
                <a:spcPct val="70000"/>
              </a:lnSpc>
              <a:spcBef>
                <a:spcPts val="1000"/>
              </a:spcBef>
              <a:spcAft>
                <a:spcPts val="0"/>
              </a:spcAft>
              <a:buClr>
                <a:srgbClr val="000000"/>
              </a:buClr>
              <a:buSzPts val="4008"/>
              <a:buChar char="●"/>
            </a:pPr>
            <a:r>
              <a:rPr lang="en-US" sz="3073">
                <a:solidFill>
                  <a:srgbClr val="000000"/>
                </a:solidFill>
              </a:rPr>
              <a:t>Product and process assessment</a:t>
            </a:r>
            <a:endParaRPr sz="3073">
              <a:solidFill>
                <a:srgbClr val="000000"/>
              </a:solidFill>
            </a:endParaRPr>
          </a:p>
          <a:p>
            <a:pPr indent="-305316" lvl="0" marL="228600" rtl="0" algn="l">
              <a:lnSpc>
                <a:spcPct val="70000"/>
              </a:lnSpc>
              <a:spcBef>
                <a:spcPts val="1000"/>
              </a:spcBef>
              <a:spcAft>
                <a:spcPts val="0"/>
              </a:spcAft>
              <a:buClr>
                <a:srgbClr val="000000"/>
              </a:buClr>
              <a:buSzPts val="4008"/>
              <a:buChar char="●"/>
            </a:pPr>
            <a:r>
              <a:rPr lang="en-US" sz="3073">
                <a:solidFill>
                  <a:srgbClr val="000000"/>
                </a:solidFill>
              </a:rPr>
              <a:t>Continuous and comprehensive assessment</a:t>
            </a:r>
            <a:endParaRPr sz="3073">
              <a:solidFill>
                <a:srgbClr val="000000"/>
              </a:solidFill>
            </a:endParaRPr>
          </a:p>
          <a:p>
            <a:pPr indent="-305316" lvl="0" marL="228600" rtl="0" algn="l">
              <a:lnSpc>
                <a:spcPct val="70000"/>
              </a:lnSpc>
              <a:spcBef>
                <a:spcPts val="1000"/>
              </a:spcBef>
              <a:spcAft>
                <a:spcPts val="0"/>
              </a:spcAft>
              <a:buClr>
                <a:srgbClr val="000000"/>
              </a:buClr>
              <a:buSzPts val="4008"/>
              <a:buChar char="●"/>
            </a:pPr>
            <a:r>
              <a:rPr lang="en-US" sz="3073">
                <a:solidFill>
                  <a:srgbClr val="000000"/>
                </a:solidFill>
              </a:rPr>
              <a:t>Open book/close book assessment</a:t>
            </a:r>
            <a:endParaRPr sz="3073">
              <a:solidFill>
                <a:srgbClr val="000000"/>
              </a:solidFill>
            </a:endParaRPr>
          </a:p>
          <a:p>
            <a:pPr indent="-305316" lvl="0" marL="228600" rtl="0" algn="l">
              <a:lnSpc>
                <a:spcPct val="70000"/>
              </a:lnSpc>
              <a:spcBef>
                <a:spcPts val="1000"/>
              </a:spcBef>
              <a:spcAft>
                <a:spcPts val="0"/>
              </a:spcAft>
              <a:buClr>
                <a:srgbClr val="000000"/>
              </a:buClr>
              <a:buSzPts val="4008"/>
              <a:buChar char="●"/>
            </a:pPr>
            <a:r>
              <a:rPr lang="en-US" sz="3073">
                <a:solidFill>
                  <a:srgbClr val="000000"/>
                </a:solidFill>
              </a:rPr>
              <a:t>Group Assessment </a:t>
            </a:r>
            <a:endParaRPr sz="3073">
              <a:solidFill>
                <a:srgbClr val="000000"/>
              </a:solidFill>
            </a:endParaRPr>
          </a:p>
          <a:p>
            <a:pPr indent="-305316" lvl="0" marL="228600" rtl="0" algn="l">
              <a:lnSpc>
                <a:spcPct val="70000"/>
              </a:lnSpc>
              <a:spcBef>
                <a:spcPts val="1000"/>
              </a:spcBef>
              <a:spcAft>
                <a:spcPts val="0"/>
              </a:spcAft>
              <a:buClr>
                <a:srgbClr val="000000"/>
              </a:buClr>
              <a:buSzPts val="4008"/>
              <a:buChar char="●"/>
            </a:pPr>
            <a:r>
              <a:rPr lang="en-US" sz="3073">
                <a:solidFill>
                  <a:srgbClr val="000000"/>
                </a:solidFill>
              </a:rPr>
              <a:t>Viva voce</a:t>
            </a:r>
            <a:endParaRPr sz="3073">
              <a:solidFill>
                <a:srgbClr val="000000"/>
              </a:solidFill>
            </a:endParaRPr>
          </a:p>
          <a:p>
            <a:pPr indent="-305316" lvl="0" marL="228600" rtl="0" algn="l">
              <a:lnSpc>
                <a:spcPct val="70000"/>
              </a:lnSpc>
              <a:spcBef>
                <a:spcPts val="1000"/>
              </a:spcBef>
              <a:spcAft>
                <a:spcPts val="0"/>
              </a:spcAft>
              <a:buClr>
                <a:srgbClr val="000000"/>
              </a:buClr>
              <a:buSzPts val="4008"/>
              <a:buChar char="●"/>
            </a:pPr>
            <a:r>
              <a:rPr lang="en-US" sz="3073">
                <a:solidFill>
                  <a:srgbClr val="000000"/>
                </a:solidFill>
              </a:rPr>
              <a:t>Project Assessment</a:t>
            </a:r>
            <a:endParaRPr sz="3073">
              <a:solidFill>
                <a:srgbClr val="000000"/>
              </a:solidFill>
            </a:endParaRPr>
          </a:p>
          <a:p>
            <a:pPr indent="-305316" lvl="0" marL="228600" rtl="0" algn="l">
              <a:lnSpc>
                <a:spcPct val="70000"/>
              </a:lnSpc>
              <a:spcBef>
                <a:spcPts val="1000"/>
              </a:spcBef>
              <a:spcAft>
                <a:spcPts val="0"/>
              </a:spcAft>
              <a:buClr>
                <a:srgbClr val="000000"/>
              </a:buClr>
              <a:buSzPts val="4008"/>
              <a:buChar char="●"/>
            </a:pPr>
            <a:r>
              <a:rPr lang="en-US" sz="3073">
                <a:solidFill>
                  <a:srgbClr val="000000"/>
                </a:solidFill>
              </a:rPr>
              <a:t>e-portfolio</a:t>
            </a:r>
            <a:endParaRPr sz="1945"/>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9"/>
          <p:cNvSpPr txBox="1"/>
          <p:nvPr>
            <p:ph type="title"/>
          </p:nvPr>
        </p:nvSpPr>
        <p:spPr>
          <a:xfrm>
            <a:off x="685800" y="396175"/>
            <a:ext cx="10384500" cy="13332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en-US" sz="5500">
                <a:solidFill>
                  <a:srgbClr val="000000"/>
                </a:solidFill>
              </a:rPr>
              <a:t>Feedback in Blended Learning</a:t>
            </a:r>
            <a:endParaRPr sz="5500">
              <a:solidFill>
                <a:srgbClr val="000000"/>
              </a:solidFill>
            </a:endParaRPr>
          </a:p>
        </p:txBody>
      </p:sp>
      <p:sp>
        <p:nvSpPr>
          <p:cNvPr id="331" name="Google Shape;331;p9"/>
          <p:cNvSpPr txBox="1"/>
          <p:nvPr>
            <p:ph idx="4294967295" type="body"/>
          </p:nvPr>
        </p:nvSpPr>
        <p:spPr>
          <a:xfrm>
            <a:off x="978375" y="1919185"/>
            <a:ext cx="10820400" cy="4024200"/>
          </a:xfrm>
          <a:prstGeom prst="rect">
            <a:avLst/>
          </a:prstGeom>
          <a:noFill/>
          <a:ln>
            <a:noFill/>
          </a:ln>
        </p:spPr>
        <p:txBody>
          <a:bodyPr anchorCtr="0" anchor="t" bIns="45700" lIns="91425" spcFirstLastPara="1" rIns="91425" wrap="square" tIns="45700">
            <a:noAutofit/>
          </a:bodyPr>
          <a:lstStyle/>
          <a:p>
            <a:pPr indent="-330200" lvl="0" marL="228600" rtl="0" algn="l">
              <a:lnSpc>
                <a:spcPct val="90000"/>
              </a:lnSpc>
              <a:spcBef>
                <a:spcPts val="0"/>
              </a:spcBef>
              <a:spcAft>
                <a:spcPts val="0"/>
              </a:spcAft>
              <a:buClr>
                <a:srgbClr val="000000"/>
              </a:buClr>
              <a:buSzPts val="4400"/>
              <a:buChar char="●"/>
            </a:pPr>
            <a:r>
              <a:rPr lang="en-US" sz="3300">
                <a:solidFill>
                  <a:srgbClr val="000000"/>
                </a:solidFill>
              </a:rPr>
              <a:t>Self-feedback</a:t>
            </a:r>
            <a:endParaRPr sz="3300">
              <a:solidFill>
                <a:srgbClr val="000000"/>
              </a:solidFill>
            </a:endParaRPr>
          </a:p>
          <a:p>
            <a:pPr indent="-330200" lvl="0" marL="228600" rtl="0" algn="l">
              <a:lnSpc>
                <a:spcPct val="90000"/>
              </a:lnSpc>
              <a:spcBef>
                <a:spcPts val="1000"/>
              </a:spcBef>
              <a:spcAft>
                <a:spcPts val="0"/>
              </a:spcAft>
              <a:buClr>
                <a:srgbClr val="000000"/>
              </a:buClr>
              <a:buSzPts val="4400"/>
              <a:buChar char="●"/>
            </a:pPr>
            <a:r>
              <a:rPr lang="en-US" sz="3300">
                <a:solidFill>
                  <a:srgbClr val="000000"/>
                </a:solidFill>
              </a:rPr>
              <a:t>Peer group feedback</a:t>
            </a:r>
            <a:endParaRPr sz="3300">
              <a:solidFill>
                <a:srgbClr val="000000"/>
              </a:solidFill>
            </a:endParaRPr>
          </a:p>
          <a:p>
            <a:pPr indent="-330200" lvl="0" marL="228600" rtl="0" algn="l">
              <a:lnSpc>
                <a:spcPct val="90000"/>
              </a:lnSpc>
              <a:spcBef>
                <a:spcPts val="1000"/>
              </a:spcBef>
              <a:spcAft>
                <a:spcPts val="0"/>
              </a:spcAft>
              <a:buClr>
                <a:srgbClr val="000000"/>
              </a:buClr>
              <a:buSzPts val="4400"/>
              <a:buChar char="●"/>
            </a:pPr>
            <a:r>
              <a:rPr lang="en-US" sz="3300">
                <a:solidFill>
                  <a:srgbClr val="000000"/>
                </a:solidFill>
              </a:rPr>
              <a:t>Feedback on Teaching learning process</a:t>
            </a:r>
            <a:endParaRPr sz="3300">
              <a:solidFill>
                <a:srgbClr val="000000"/>
              </a:solidFill>
            </a:endParaRPr>
          </a:p>
          <a:p>
            <a:pPr indent="-330200" lvl="0" marL="228600" rtl="0" algn="l">
              <a:lnSpc>
                <a:spcPct val="90000"/>
              </a:lnSpc>
              <a:spcBef>
                <a:spcPts val="1000"/>
              </a:spcBef>
              <a:spcAft>
                <a:spcPts val="0"/>
              </a:spcAft>
              <a:buClr>
                <a:srgbClr val="000000"/>
              </a:buClr>
              <a:buSzPts val="4400"/>
              <a:buChar char="●"/>
            </a:pPr>
            <a:r>
              <a:rPr lang="en-US" sz="3300">
                <a:solidFill>
                  <a:srgbClr val="000000"/>
                </a:solidFill>
              </a:rPr>
              <a:t>Feedback on Learning resources</a:t>
            </a:r>
            <a:endParaRPr sz="3300">
              <a:solidFill>
                <a:srgbClr val="000000"/>
              </a:solidFill>
            </a:endParaRPr>
          </a:p>
          <a:p>
            <a:pPr indent="-330200" lvl="0" marL="228600" rtl="0" algn="l">
              <a:lnSpc>
                <a:spcPct val="90000"/>
              </a:lnSpc>
              <a:spcBef>
                <a:spcPts val="1000"/>
              </a:spcBef>
              <a:spcAft>
                <a:spcPts val="0"/>
              </a:spcAft>
              <a:buClr>
                <a:srgbClr val="000000"/>
              </a:buClr>
              <a:buSzPts val="4400"/>
              <a:buChar char="●"/>
            </a:pPr>
            <a:r>
              <a:rPr lang="en-US" sz="3300">
                <a:solidFill>
                  <a:srgbClr val="000000"/>
                </a:solidFill>
              </a:rPr>
              <a:t>Feedback on Learning activities</a:t>
            </a:r>
            <a:endParaRPr sz="3300">
              <a:solidFill>
                <a:srgbClr val="000000"/>
              </a:solidFill>
            </a:endParaRPr>
          </a:p>
          <a:p>
            <a:pPr indent="-330200" lvl="0" marL="228600" rtl="0" algn="l">
              <a:lnSpc>
                <a:spcPct val="90000"/>
              </a:lnSpc>
              <a:spcBef>
                <a:spcPts val="1000"/>
              </a:spcBef>
              <a:spcAft>
                <a:spcPts val="1600"/>
              </a:spcAft>
              <a:buClr>
                <a:srgbClr val="000000"/>
              </a:buClr>
              <a:buSzPts val="4400"/>
              <a:buChar char="●"/>
            </a:pPr>
            <a:r>
              <a:rPr lang="en-US" sz="3300">
                <a:solidFill>
                  <a:srgbClr val="000000"/>
                </a:solidFill>
              </a:rPr>
              <a:t>Feedback on Learning outcome</a:t>
            </a:r>
            <a:endParaRPr sz="3300">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2023-09-13T11:51:13Z</dcterms:created>
  <dc:creator>APPLE</dc:creator>
</cp:coreProperties>
</file>